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2" r:id="rId5"/>
    <p:sldId id="283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2021.11.29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460521"/>
            <a:ext cx="3120608" cy="605948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20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修改網站</a:t>
            </a:r>
            <a:r>
              <a:rPr lang="en-US" altLang="zh-TW" sz="2000" spc="400" dirty="0" smtClean="0">
                <a:cs typeface="+mn-ea"/>
                <a:sym typeface="+mn-lt"/>
              </a:rPr>
              <a:t>RWD(</a:t>
            </a:r>
            <a:r>
              <a:rPr lang="zh-TW" altLang="en-US" sz="2000" spc="400" dirty="0" smtClean="0">
                <a:cs typeface="+mn-ea"/>
                <a:sym typeface="+mn-lt"/>
              </a:rPr>
              <a:t>響應式網頁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修改網頁排版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將輸入結果傳到後</a:t>
            </a:r>
            <a:r>
              <a:rPr lang="zh-TW" altLang="en-US" sz="2000" spc="400" dirty="0" smtClean="0">
                <a:cs typeface="+mn-ea"/>
                <a:sym typeface="+mn-lt"/>
              </a:rPr>
              <a:t>端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416060" y="558999"/>
            <a:ext cx="7410094" cy="976560"/>
            <a:chOff x="700476" y="1991897"/>
            <a:chExt cx="4311939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00476" y="1991897"/>
              <a:ext cx="431193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修改網站</a:t>
              </a:r>
              <a:r>
                <a:rPr lang="en-US" altLang="zh-TW" sz="4000" spc="400" dirty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666" y="1266885"/>
            <a:ext cx="2592598" cy="548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5032138" y="3403120"/>
            <a:ext cx="1751162" cy="102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98" y="1266882"/>
            <a:ext cx="2709500" cy="548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845389" y="1897811"/>
            <a:ext cx="733245" cy="445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原先手機上的畫面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7076598" y="1897811"/>
            <a:ext cx="733245" cy="445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經過</a:t>
            </a:r>
            <a:r>
              <a:rPr lang="en-US" altLang="zh-TW" sz="2800" dirty="0"/>
              <a:t>RWD</a:t>
            </a:r>
            <a:r>
              <a:rPr lang="zh-TW" altLang="en-US" sz="2800" dirty="0" smtClean="0"/>
              <a:t>優化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4" cy="976560"/>
            <a:chOff x="793749" y="1991897"/>
            <a:chExt cx="4218666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247626" y="1991897"/>
              <a:ext cx="376478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zh-TW" altLang="en-US" sz="4000" spc="400" dirty="0">
                  <a:cs typeface="+mn-ea"/>
                  <a:sym typeface="+mn-lt"/>
                </a:rPr>
                <a:t>網頁排版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52" y="1719084"/>
            <a:ext cx="10397011" cy="507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173857" y="2536166"/>
            <a:ext cx="9109494" cy="3864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1181819" y="2725947"/>
            <a:ext cx="871268" cy="48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0" y="3614468"/>
            <a:ext cx="2053087" cy="2078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由於項目太多螢幕拉的太長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將這些畫面改成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下拉捲軸的方式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5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347050" y="535332"/>
            <a:ext cx="6469814" cy="1000227"/>
            <a:chOff x="660319" y="1965638"/>
            <a:chExt cx="3764789" cy="1109779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0319" y="1965638"/>
              <a:ext cx="376478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將輸入結果傳到後端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34" y="1699461"/>
            <a:ext cx="94488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052423" y="5201728"/>
            <a:ext cx="9517811" cy="12939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3166595" y="4287328"/>
            <a:ext cx="819509" cy="77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07416" y="2907102"/>
            <a:ext cx="4137866" cy="122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可以看到從螢幕上輸入的資料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S01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2021-11-01</a:t>
            </a:r>
            <a:r>
              <a:rPr lang="zh-TW" altLang="en-US" dirty="0" smtClean="0"/>
              <a:t>等</a:t>
            </a:r>
            <a:r>
              <a:rPr lang="en-US" altLang="zh-TW" dirty="0" smtClean="0"/>
              <a:t>..)</a:t>
            </a:r>
            <a:br>
              <a:rPr lang="en-US" altLang="zh-TW" dirty="0" smtClean="0"/>
            </a:br>
            <a:r>
              <a:rPr lang="zh-TW" altLang="en-US" dirty="0"/>
              <a:t>傳</a:t>
            </a:r>
            <a:r>
              <a:rPr lang="zh-TW" altLang="en-US" dirty="0" smtClean="0"/>
              <a:t>到後端後就剩下將資料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到</a:t>
            </a:r>
            <a:r>
              <a:rPr lang="en-US" altLang="zh-TW" dirty="0" smtClean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7318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7874</TotalTime>
  <Words>86</Words>
  <Application>Microsoft Office PowerPoint</Application>
  <PresentationFormat>自訂</PresentationFormat>
  <Paragraphs>28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484</cp:revision>
  <dcterms:created xsi:type="dcterms:W3CDTF">2020-11-05T09:34:12Z</dcterms:created>
  <dcterms:modified xsi:type="dcterms:W3CDTF">2021-11-29T08:17:01Z</dcterms:modified>
</cp:coreProperties>
</file>