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思考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後續規劃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規劃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系統後續進行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判斷星期幾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修改檔案命名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58014" y="1991896"/>
              <a:ext cx="3631544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規劃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系統後續進行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556236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32" y="1642845"/>
            <a:ext cx="5814203" cy="49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92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58014" y="1991896"/>
              <a:ext cx="3631544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判斷星期幾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修改檔案命名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08" y="1621931"/>
            <a:ext cx="7291180" cy="37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66" y="5669801"/>
            <a:ext cx="2895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5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65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501</cp:revision>
  <dcterms:created xsi:type="dcterms:W3CDTF">2020-11-05T09:34:12Z</dcterms:created>
  <dcterms:modified xsi:type="dcterms:W3CDTF">2021-12-08T07:05:24Z</dcterms:modified>
</cp:coreProperties>
</file>