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2021.12.09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協助修改溫室檔案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成功用網頁控制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複製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檔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448273" y="1991896"/>
              <a:ext cx="304128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複製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檔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8" y="1610816"/>
            <a:ext cx="9733445" cy="498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3804249"/>
            <a:ext cx="3778370" cy="183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目前規劃為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當使用者選到星期日的時候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除了讓使用者填資料之外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會新增下個禮拜的檔案到資料夾裡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而目前是先製作能複製檔案的部分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3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7843</TotalTime>
  <Words>52</Words>
  <Application>Microsoft Office PowerPoint</Application>
  <PresentationFormat>自訂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501</cp:revision>
  <dcterms:created xsi:type="dcterms:W3CDTF">2020-11-05T09:34:12Z</dcterms:created>
  <dcterms:modified xsi:type="dcterms:W3CDTF">2021-12-09T07:06:09Z</dcterms:modified>
</cp:coreProperties>
</file>