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0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:30~12:30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協助總監修改系統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35</Words>
  <Application>Microsoft Office PowerPoint</Application>
  <PresentationFormat>自訂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第一PPT，www.1ppt.com</vt:lpstr>
      <vt:lpstr>自定义设计方案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501</cp:revision>
  <dcterms:created xsi:type="dcterms:W3CDTF">2020-11-05T09:34:12Z</dcterms:created>
  <dcterms:modified xsi:type="dcterms:W3CDTF">2021-12-09T05:41:57Z</dcterms:modified>
</cp:coreProperties>
</file>