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2" r:id="rId5"/>
    <p:sldId id="283" r:id="rId6"/>
    <p:sldId id="284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21.11.22(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21.11.23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smtClean="0">
                  <a:cs typeface="+mn-ea"/>
                  <a:sym typeface="+mn-lt"/>
                </a:rPr>
                <a:t>2021.11.23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整理與總監的討論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設計資料格式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幫忙群哥處理公事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設計介面排版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993366" y="558999"/>
            <a:ext cx="7832788" cy="976560"/>
            <a:chOff x="454510" y="1991897"/>
            <a:chExt cx="4557905" cy="108352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454510" y="1991897"/>
              <a:ext cx="455790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整理與總監的討論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 descr="C:\Users\m10y036\Downloads\S__532398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775" y="1628749"/>
            <a:ext cx="5374256" cy="513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4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485071" y="558999"/>
            <a:ext cx="7341082" cy="1323439"/>
            <a:chOff x="740634" y="1991897"/>
            <a:chExt cx="4271781" cy="1468392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40634" y="1991897"/>
              <a:ext cx="4271781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設計資料格式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069675" y="2286001"/>
            <a:ext cx="10118785" cy="3079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採取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資料格式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{“1.</a:t>
            </a:r>
            <a:r>
              <a:rPr lang="zh-TW" altLang="en-US" dirty="0" smtClean="0"/>
              <a:t>點井施做</a:t>
            </a:r>
            <a:r>
              <a:rPr lang="en-US" altLang="zh-TW" dirty="0" smtClean="0"/>
              <a:t>”:[‘</a:t>
            </a:r>
            <a:r>
              <a:rPr lang="zh-TW" altLang="en-US" dirty="0" smtClean="0"/>
              <a:t>權重比</a:t>
            </a:r>
            <a:r>
              <a:rPr lang="en-US" altLang="zh-TW" dirty="0" smtClean="0"/>
              <a:t>’,</a:t>
            </a:r>
            <a:r>
              <a:rPr lang="en-US" altLang="zh-TW" dirty="0"/>
              <a:t> </a:t>
            </a:r>
            <a:r>
              <a:rPr lang="en-US" altLang="zh-TW" dirty="0" smtClean="0"/>
              <a:t>‘</a:t>
            </a:r>
            <a:r>
              <a:rPr lang="zh-TW" altLang="en-US" dirty="0" smtClean="0"/>
              <a:t>總量</a:t>
            </a:r>
            <a:r>
              <a:rPr lang="en-US" altLang="zh-TW" dirty="0" smtClean="0"/>
              <a:t>’, ‘</a:t>
            </a:r>
            <a:r>
              <a:rPr lang="zh-TW" altLang="en-US" dirty="0" smtClean="0"/>
              <a:t>完工量</a:t>
            </a:r>
            <a:r>
              <a:rPr lang="en-US" altLang="zh-TW" dirty="0" smtClean="0"/>
              <a:t>’, ‘</a:t>
            </a:r>
            <a:r>
              <a:rPr lang="zh-TW" altLang="en-US" dirty="0" smtClean="0"/>
              <a:t>完工率</a:t>
            </a:r>
            <a:r>
              <a:rPr lang="en-US" altLang="zh-TW" dirty="0" smtClean="0"/>
              <a:t>’],</a:t>
            </a:r>
          </a:p>
          <a:p>
            <a:pPr algn="ctr"/>
            <a:r>
              <a:rPr lang="en-US" altLang="zh-TW" dirty="0" smtClean="0"/>
              <a:t>                    “2.</a:t>
            </a:r>
            <a:r>
              <a:rPr lang="zh-TW" altLang="en-US" dirty="0"/>
              <a:t>放樣（集汚池及圓池）</a:t>
            </a:r>
            <a:r>
              <a:rPr lang="en-US" altLang="zh-TW" dirty="0" smtClean="0"/>
              <a:t>”:[‘</a:t>
            </a:r>
            <a:r>
              <a:rPr lang="zh-TW" altLang="en-US" dirty="0"/>
              <a:t>權重比</a:t>
            </a:r>
            <a:r>
              <a:rPr lang="en-US" altLang="zh-TW" dirty="0"/>
              <a:t>’, ‘</a:t>
            </a:r>
            <a:r>
              <a:rPr lang="zh-TW" altLang="en-US" dirty="0"/>
              <a:t>總量</a:t>
            </a:r>
            <a:r>
              <a:rPr lang="en-US" altLang="zh-TW" dirty="0"/>
              <a:t>’, ‘</a:t>
            </a:r>
            <a:r>
              <a:rPr lang="zh-TW" altLang="en-US" dirty="0"/>
              <a:t>完工量</a:t>
            </a:r>
            <a:r>
              <a:rPr lang="en-US" altLang="zh-TW" dirty="0"/>
              <a:t>’, ‘</a:t>
            </a:r>
            <a:r>
              <a:rPr lang="zh-TW" altLang="en-US" dirty="0"/>
              <a:t>完工率</a:t>
            </a:r>
            <a:r>
              <a:rPr lang="en-US" altLang="zh-TW" dirty="0" smtClean="0"/>
              <a:t>’],</a:t>
            </a:r>
          </a:p>
          <a:p>
            <a:pPr algn="ctr"/>
            <a:r>
              <a:rPr lang="en-US" altLang="zh-TW" dirty="0" smtClean="0"/>
              <a:t>…</a:t>
            </a:r>
          </a:p>
          <a:p>
            <a:pPr algn="ctr"/>
            <a:r>
              <a:rPr lang="en-US" altLang="zh-TW" dirty="0" smtClean="0"/>
              <a:t>…</a:t>
            </a:r>
          </a:p>
          <a:p>
            <a:pPr algn="ctr"/>
            <a:r>
              <a:rPr lang="en-US" altLang="zh-TW" dirty="0" smtClean="0"/>
              <a:t>…</a:t>
            </a:r>
          </a:p>
          <a:p>
            <a:pPr algn="ctr"/>
            <a:r>
              <a:rPr lang="en-US" altLang="zh-TW" dirty="0"/>
              <a:t>}</a:t>
            </a: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841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249804" cy="1323439"/>
            <a:chOff x="793749" y="1991897"/>
            <a:chExt cx="4218666" cy="1468392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182369" y="1991897"/>
              <a:ext cx="3830046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設計</a:t>
              </a:r>
              <a:r>
                <a:rPr lang="zh-TW" altLang="en-US" sz="4000" spc="400" dirty="0">
                  <a:cs typeface="+mn-ea"/>
                  <a:sym typeface="+mn-lt"/>
                </a:rPr>
                <a:t>介面排版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76" y="1666778"/>
            <a:ext cx="11561639" cy="408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959525" y="6021238"/>
            <a:ext cx="4942935" cy="70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目前排版照總監所設計安排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等資料讀進來後就能完整呈現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85071" y="3571336"/>
            <a:ext cx="3591527" cy="845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752935" y="3571336"/>
            <a:ext cx="1728159" cy="845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076598" y="3577087"/>
            <a:ext cx="1676337" cy="845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413879" y="4882550"/>
            <a:ext cx="1733909" cy="56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唯讀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2" idx="0"/>
          </p:cNvCxnSpPr>
          <p:nvPr/>
        </p:nvCxnSpPr>
        <p:spPr>
          <a:xfrm flipH="1" flipV="1">
            <a:off x="5280833" y="4422476"/>
            <a:ext cx="1" cy="460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6147788" y="4494362"/>
            <a:ext cx="3341269" cy="672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076598" y="4882549"/>
            <a:ext cx="1733909" cy="56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可輸入</a:t>
            </a: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7943552" y="4422476"/>
            <a:ext cx="0" cy="460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61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7649</TotalTime>
  <Words>73</Words>
  <Application>Microsoft Office PowerPoint</Application>
  <PresentationFormat>自訂</PresentationFormat>
  <Paragraphs>35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477</cp:revision>
  <dcterms:created xsi:type="dcterms:W3CDTF">2020-11-05T09:34:12Z</dcterms:created>
  <dcterms:modified xsi:type="dcterms:W3CDTF">2021-11-23T05:35:49Z</dcterms:modified>
</cp:coreProperties>
</file>