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2021.11.24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處理讀取新的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993366" y="558999"/>
            <a:ext cx="7832788" cy="976560"/>
            <a:chOff x="454510" y="1991897"/>
            <a:chExt cx="4557905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454510" y="1991897"/>
              <a:ext cx="455790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整理與總監的討論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40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477</cp:revision>
  <dcterms:created xsi:type="dcterms:W3CDTF">2020-11-05T09:34:12Z</dcterms:created>
  <dcterms:modified xsi:type="dcterms:W3CDTF">2021-11-23T06:13:24Z</dcterms:modified>
</cp:coreProperties>
</file>