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60" r:id="rId4"/>
    <p:sldId id="281" r:id="rId5"/>
    <p:sldId id="282" r:id="rId6"/>
    <p:sldId id="28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263" autoAdjust="0"/>
    <p:restoredTop sz="95360" autoAdjust="0"/>
  </p:normalViewPr>
  <p:slideViewPr>
    <p:cSldViewPr snapToGrid="0">
      <p:cViewPr varScale="1">
        <p:scale>
          <a:sx n="110" d="100"/>
          <a:sy n="110" d="100"/>
        </p:scale>
        <p:origin x="-34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2022/1/7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2022/1/7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8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smtClean="0">
                <a:cs typeface="+mn-ea"/>
                <a:sym typeface="+mn-lt"/>
              </a:rPr>
              <a:t>20</a:t>
            </a:r>
            <a:r>
              <a:rPr lang="en-US" altLang="zh-TW" sz="2800" spc="700" smtClean="0">
                <a:cs typeface="+mn-ea"/>
                <a:sym typeface="+mn-lt"/>
              </a:rPr>
              <a:t>22.01.08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2022.01.08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系統</a:t>
            </a:r>
            <a:r>
              <a:rPr lang="zh-TW" altLang="en-US" sz="2000" spc="400" dirty="0" smtClean="0">
                <a:cs typeface="+mn-ea"/>
                <a:sym typeface="+mn-lt"/>
              </a:rPr>
              <a:t>文件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8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809268" y="559000"/>
            <a:ext cx="6990099" cy="976561"/>
            <a:chOff x="689762" y="1991896"/>
            <a:chExt cx="3651106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1655540" y="1991896"/>
              <a:ext cx="2685328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 smtClean="0">
                  <a:cs typeface="+mn-ea"/>
                  <a:sym typeface="+mn-lt"/>
                </a:rPr>
                <a:t>整理所需文件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018" y="2008516"/>
            <a:ext cx="6115050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38" y="1903741"/>
            <a:ext cx="634365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2986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:a14="http://schemas.microsoft.com/office/drawing/2010/main" xmlns:a16="http://schemas.microsoft.com/office/drawing/2014/main" xmlns="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8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809268" y="559000"/>
            <a:ext cx="7274770" cy="976561"/>
            <a:chOff x="689762" y="1991896"/>
            <a:chExt cx="3799797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1777196" y="1991896"/>
              <a:ext cx="271236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系統文件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200" y="1592061"/>
            <a:ext cx="5401595" cy="5265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5606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:a14="http://schemas.microsoft.com/office/drawing/2010/main" xmlns:a16="http://schemas.microsoft.com/office/drawing/2014/main" xmlns="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7934</TotalTime>
  <Words>37</Words>
  <Application>Microsoft Office PowerPoint</Application>
  <PresentationFormat>自訂</PresentationFormat>
  <Paragraphs>17</Paragraphs>
  <Slides>5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7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515</cp:revision>
  <dcterms:created xsi:type="dcterms:W3CDTF">2020-11-05T09:34:12Z</dcterms:created>
  <dcterms:modified xsi:type="dcterms:W3CDTF">2022-01-07T02:14:15Z</dcterms:modified>
</cp:coreProperties>
</file>