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3" r:id="rId5"/>
    <p:sldId id="282" r:id="rId6"/>
    <p:sldId id="284" r:id="rId7"/>
    <p:sldId id="285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修改溫室專家系統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將資料匯到</a:t>
            </a:r>
            <a:r>
              <a:rPr lang="en-US" altLang="zh-TW" sz="2000" spc="400" dirty="0">
                <a:cs typeface="+mn-ea"/>
                <a:sym typeface="+mn-lt"/>
              </a:rPr>
              <a:t>excel(</a:t>
            </a:r>
            <a:r>
              <a:rPr lang="zh-TW" altLang="en-US" sz="2000" spc="400" dirty="0">
                <a:cs typeface="+mn-ea"/>
                <a:sym typeface="+mn-lt"/>
              </a:rPr>
              <a:t>判斷日期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統整溫室資料成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給總監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在披覆材料設計新增光環境資訊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94162" y="558999"/>
            <a:ext cx="7931992" cy="976560"/>
            <a:chOff x="396783" y="1991897"/>
            <a:chExt cx="4615632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396783" y="1991897"/>
              <a:ext cx="461563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修改溫室專家系統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messageImage_1638192773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23" y="1535559"/>
            <a:ext cx="6907549" cy="36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10y036\Downloads\messageImage_16381928785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22" y="5171300"/>
            <a:ext cx="6907549" cy="16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656272" y="558999"/>
            <a:ext cx="9169882" cy="976560"/>
            <a:chOff x="-323546" y="1991897"/>
            <a:chExt cx="5335961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323546" y="1991897"/>
              <a:ext cx="533596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將資料匯到</a:t>
              </a:r>
              <a:r>
                <a:rPr lang="en-US" altLang="zh-TW" sz="4000" spc="400" dirty="0" smtClean="0">
                  <a:cs typeface="+mn-ea"/>
                  <a:sym typeface="+mn-lt"/>
                </a:rPr>
                <a:t>excel</a:t>
              </a:r>
              <a:r>
                <a:rPr lang="en-US" altLang="zh-TW" sz="4000" spc="400" dirty="0">
                  <a:cs typeface="+mn-ea"/>
                  <a:sym typeface="+mn-lt"/>
                </a:rPr>
                <a:t> (</a:t>
              </a:r>
              <a:r>
                <a:rPr lang="zh-TW" altLang="en-US" sz="4000" spc="400" dirty="0">
                  <a:cs typeface="+mn-ea"/>
                  <a:sym typeface="+mn-lt"/>
                </a:rPr>
                <a:t>判斷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日期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85" y="1613409"/>
            <a:ext cx="96488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319842" y="5909094"/>
            <a:ext cx="3148641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4559123" y="5909094"/>
            <a:ext cx="76775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81291" y="5607170"/>
            <a:ext cx="3079630" cy="112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當日期一樣時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就印出</a:t>
            </a:r>
            <a:r>
              <a:rPr lang="en-US" altLang="zh-TW" dirty="0" smtClean="0"/>
              <a:t>hi</a:t>
            </a:r>
            <a:r>
              <a:rPr lang="zh-TW" altLang="en-US" dirty="0" smtClean="0"/>
              <a:t>的字樣</a:t>
            </a:r>
            <a:endParaRPr lang="en-US" altLang="zh-TW" dirty="0" smtClean="0"/>
          </a:p>
          <a:p>
            <a:pPr algn="ctr"/>
            <a:r>
              <a:rPr lang="zh-TW" altLang="en-US" dirty="0"/>
              <a:t>此判斷</a:t>
            </a:r>
            <a:r>
              <a:rPr lang="zh-TW" altLang="en-US" dirty="0" smtClean="0"/>
              <a:t>式日後判斷</a:t>
            </a:r>
            <a:r>
              <a:rPr lang="en-US" altLang="zh-TW" dirty="0" smtClean="0"/>
              <a:t>excel</a:t>
            </a:r>
          </a:p>
          <a:p>
            <a:pPr algn="ctr"/>
            <a:r>
              <a:rPr lang="zh-TW" altLang="en-US" dirty="0"/>
              <a:t>需填在哪個日期</a:t>
            </a:r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415396" y="558999"/>
            <a:ext cx="8410758" cy="976560"/>
            <a:chOff x="118189" y="1991897"/>
            <a:chExt cx="4894226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8189" y="1991897"/>
              <a:ext cx="489422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統整溫室資料成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給總監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2" y="1525309"/>
            <a:ext cx="9232079" cy="522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3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415396" y="558999"/>
            <a:ext cx="8410758" cy="976560"/>
            <a:chOff x="118189" y="1991897"/>
            <a:chExt cx="4894226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8189" y="1991897"/>
              <a:ext cx="489422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在披覆材料設計新增光環境資訊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2" y="1710143"/>
            <a:ext cx="10514771" cy="514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9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94</Words>
  <Application>Microsoft Office PowerPoint</Application>
  <PresentationFormat>自訂</PresentationFormat>
  <Paragraphs>32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485</cp:revision>
  <dcterms:created xsi:type="dcterms:W3CDTF">2020-11-05T09:34:12Z</dcterms:created>
  <dcterms:modified xsi:type="dcterms:W3CDTF">2021-11-30T02:32:46Z</dcterms:modified>
</cp:coreProperties>
</file>