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21.11.30(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輸入資料匯入</a:t>
            </a:r>
            <a:r>
              <a:rPr lang="en-US" altLang="zh-TW" sz="2000" spc="400" dirty="0" smtClean="0">
                <a:cs typeface="+mn-ea"/>
                <a:sym typeface="+mn-lt"/>
              </a:rPr>
              <a:t>excel(</a:t>
            </a:r>
            <a:r>
              <a:rPr lang="zh-TW" altLang="en-US" sz="2000" spc="400" dirty="0" smtClean="0">
                <a:cs typeface="+mn-ea"/>
                <a:sym typeface="+mn-lt"/>
              </a:rPr>
              <a:t>未完成</a:t>
            </a:r>
            <a:r>
              <a:rPr lang="en-US" altLang="zh-TW" sz="2000" spc="400" smtClean="0">
                <a:cs typeface="+mn-ea"/>
                <a:sym typeface="+mn-lt"/>
              </a:rPr>
              <a:t>)(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1656272" y="558999"/>
            <a:ext cx="9169882" cy="976560"/>
            <a:chOff x="-323546" y="1991897"/>
            <a:chExt cx="5335961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-323546" y="1991897"/>
              <a:ext cx="533596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將資料匯到</a:t>
              </a:r>
              <a:r>
                <a:rPr lang="en-US" altLang="zh-TW" sz="4000" spc="400" dirty="0" smtClean="0">
                  <a:cs typeface="+mn-ea"/>
                  <a:sym typeface="+mn-lt"/>
                </a:rPr>
                <a:t>excel</a:t>
              </a:r>
              <a:r>
                <a:rPr lang="en-US" altLang="zh-TW" sz="4000" spc="400" dirty="0">
                  <a:cs typeface="+mn-ea"/>
                  <a:sym typeface="+mn-lt"/>
                </a:rPr>
                <a:t> (</a:t>
              </a:r>
              <a:r>
                <a:rPr lang="zh-TW" altLang="en-US" sz="4000" spc="400" dirty="0">
                  <a:cs typeface="+mn-ea"/>
                  <a:sym typeface="+mn-lt"/>
                </a:rPr>
                <a:t>判斷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日期</a:t>
              </a:r>
              <a:r>
                <a:rPr lang="en-US" altLang="zh-TW" sz="4000" spc="400" dirty="0" smtClean="0">
                  <a:cs typeface="+mn-ea"/>
                  <a:sym typeface="+mn-lt"/>
                </a:rPr>
                <a:t>)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7618</TotalTime>
  <Words>43</Words>
  <Application>Microsoft Office PowerPoint</Application>
  <PresentationFormat>自訂</PresentationFormat>
  <Paragraphs>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486</cp:revision>
  <dcterms:created xsi:type="dcterms:W3CDTF">2020-11-05T09:34:12Z</dcterms:created>
  <dcterms:modified xsi:type="dcterms:W3CDTF">2021-11-30T07:51:22Z</dcterms:modified>
</cp:coreProperties>
</file>