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製作些許的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超連結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完成總監交代的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表格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修復其他日期無法存入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問題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著手製作溫室修改參數系統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en-US" altLang="zh-TW" sz="4000" spc="400" dirty="0">
                  <a:cs typeface="+mn-ea"/>
                  <a:sym typeface="+mn-lt"/>
                </a:rPr>
                <a:t> excel</a:t>
              </a:r>
              <a:r>
                <a:rPr lang="zh-TW" altLang="en-US" sz="4000" spc="400" dirty="0">
                  <a:cs typeface="+mn-ea"/>
                  <a:sym typeface="+mn-lt"/>
                </a:rPr>
                <a:t>超連結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70" y="1719499"/>
            <a:ext cx="9033018" cy="4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完成總監交代的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14" y="1664955"/>
            <a:ext cx="9157167" cy="496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251493" y="558999"/>
            <a:ext cx="8574661" cy="976560"/>
            <a:chOff x="22814" y="1991897"/>
            <a:chExt cx="4989601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2814" y="1991897"/>
              <a:ext cx="498960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修復其他日期無法存入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問題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" y="1608993"/>
            <a:ext cx="10347154" cy="500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77</Words>
  <Application>Microsoft Office PowerPoint</Application>
  <PresentationFormat>自訂</PresentationFormat>
  <Paragraphs>26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494</cp:revision>
  <dcterms:created xsi:type="dcterms:W3CDTF">2020-11-05T09:34:12Z</dcterms:created>
  <dcterms:modified xsi:type="dcterms:W3CDTF">2021-12-03T08:03:36Z</dcterms:modified>
</cp:coreProperties>
</file>