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2" r:id="rId5"/>
    <p:sldId id="283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繼續製作更改參數</a:t>
            </a:r>
            <a:r>
              <a:rPr lang="zh-TW" altLang="en-US" sz="2000" spc="400" dirty="0" smtClean="0">
                <a:cs typeface="+mn-ea"/>
                <a:sym typeface="+mn-lt"/>
              </a:rPr>
              <a:t>系統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spc="400" dirty="0" smtClean="0">
                <a:cs typeface="+mn-ea"/>
                <a:sym typeface="+mn-lt"/>
              </a:rPr>
              <a:t>Key in </a:t>
            </a:r>
            <a:r>
              <a:rPr lang="zh-TW" altLang="en-US" sz="2000" spc="400" dirty="0" smtClean="0">
                <a:cs typeface="+mn-ea"/>
                <a:sym typeface="+mn-lt"/>
              </a:rPr>
              <a:t>資料庫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完成更改</a:t>
            </a:r>
            <a:r>
              <a:rPr lang="zh-TW" altLang="en-US" sz="2000" spc="400" dirty="0">
                <a:cs typeface="+mn-ea"/>
                <a:sym typeface="+mn-lt"/>
              </a:rPr>
              <a:t>參數系統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43532" y="558999"/>
            <a:ext cx="7582622" cy="976560"/>
            <a:chOff x="600082" y="1991897"/>
            <a:chExt cx="4412333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00082" y="1991897"/>
              <a:ext cx="44123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en-US" altLang="zh-TW" sz="4000" spc="400" dirty="0">
                  <a:cs typeface="+mn-ea"/>
                  <a:sym typeface="+mn-lt"/>
                </a:rPr>
                <a:t> excel</a:t>
              </a:r>
              <a:r>
                <a:rPr lang="zh-TW" altLang="en-US" sz="4000" spc="400" dirty="0">
                  <a:cs typeface="+mn-ea"/>
                  <a:sym typeface="+mn-lt"/>
                </a:rPr>
                <a:t>超連結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65" y="1696915"/>
            <a:ext cx="9312066" cy="493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2" cy="976560"/>
            <a:chOff x="793749" y="1991897"/>
            <a:chExt cx="4218665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17112" y="1991897"/>
              <a:ext cx="389530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更改</a:t>
              </a:r>
              <a:r>
                <a:rPr lang="zh-TW" altLang="en-US" sz="4000" spc="400" dirty="0">
                  <a:cs typeface="+mn-ea"/>
                  <a:sym typeface="+mn-lt"/>
                </a:rPr>
                <a:t>參數系統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7" y="1784470"/>
            <a:ext cx="11673842" cy="437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06242" y="2415396"/>
            <a:ext cx="4951562" cy="931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26943" y="4623758"/>
            <a:ext cx="1975449" cy="790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5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52</Words>
  <Application>Microsoft Office PowerPoint</Application>
  <PresentationFormat>自訂</PresentationFormat>
  <Paragraphs>21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496</cp:revision>
  <dcterms:created xsi:type="dcterms:W3CDTF">2020-11-05T09:34:12Z</dcterms:created>
  <dcterms:modified xsi:type="dcterms:W3CDTF">2021-12-06T02:05:51Z</dcterms:modified>
</cp:coreProperties>
</file>