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協助總監修改系統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完成選擇專家係數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幫總監整理資料庫</a:t>
            </a:r>
            <a:r>
              <a:rPr lang="en-US" altLang="zh-TW" sz="2000" spc="400" dirty="0" err="1" smtClean="0">
                <a:cs typeface="+mn-ea"/>
                <a:sym typeface="+mn-lt"/>
              </a:rPr>
              <a:t>ppt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15860" y="1991896"/>
              <a:ext cx="2973698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選擇專家係數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4" y="1640843"/>
            <a:ext cx="4751647" cy="493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83" y="2519449"/>
            <a:ext cx="6472247" cy="1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323492" y="1640843"/>
            <a:ext cx="1899139" cy="66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730206" y="2865904"/>
            <a:ext cx="3236124" cy="66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54361" y="3445150"/>
            <a:ext cx="1280747" cy="531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64469" y="5310554"/>
            <a:ext cx="3288323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可以選擇專家 並依據專家設定的數值進行顯示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7274768" cy="1323439"/>
            <a:chOff x="689762" y="1991896"/>
            <a:chExt cx="3799796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78798" y="1991896"/>
              <a:ext cx="3410760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幫總監整理資料庫</a:t>
              </a:r>
              <a:r>
                <a:rPr lang="en-US" altLang="zh-TW" sz="4000" spc="400" dirty="0" err="1">
                  <a:cs typeface="+mn-ea"/>
                  <a:sym typeface="+mn-lt"/>
                </a:rPr>
                <a:t>ppt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92" y="1793632"/>
            <a:ext cx="9205668" cy="499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69</Words>
  <Application>Microsoft Office PowerPoint</Application>
  <PresentationFormat>自訂</PresentationFormat>
  <Paragraphs>22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500</cp:revision>
  <dcterms:created xsi:type="dcterms:W3CDTF">2020-11-05T09:34:12Z</dcterms:created>
  <dcterms:modified xsi:type="dcterms:W3CDTF">2021-12-07T01:31:47Z</dcterms:modified>
</cp:coreProperties>
</file>