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2" r:id="rId5"/>
    <p:sldId id="283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21.11.30(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輸入資料匯入</a:t>
            </a:r>
            <a:r>
              <a:rPr lang="en-US" altLang="zh-TW" sz="2000" spc="400" dirty="0" smtClean="0">
                <a:cs typeface="+mn-ea"/>
                <a:sym typeface="+mn-lt"/>
              </a:rPr>
              <a:t>excel(</a:t>
            </a:r>
            <a:r>
              <a:rPr lang="zh-TW" altLang="en-US" sz="2000" spc="400" dirty="0" smtClean="0">
                <a:cs typeface="+mn-ea"/>
                <a:sym typeface="+mn-lt"/>
              </a:rPr>
              <a:t>未完成</a:t>
            </a:r>
            <a:r>
              <a:rPr lang="en-US" altLang="zh-TW" sz="2000" spc="400" dirty="0" smtClean="0">
                <a:cs typeface="+mn-ea"/>
                <a:sym typeface="+mn-lt"/>
              </a:rPr>
              <a:t>)(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拿掉測試區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成功將資料輸入至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4" cy="976560"/>
            <a:chOff x="793749" y="1991897"/>
            <a:chExt cx="4218666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363079" y="1991897"/>
              <a:ext cx="364933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拿</a:t>
              </a:r>
              <a:r>
                <a:rPr lang="zh-TW" altLang="en-US" sz="4000" spc="400" dirty="0">
                  <a:cs typeface="+mn-ea"/>
                  <a:sym typeface="+mn-lt"/>
                </a:rPr>
                <a:t>掉測試區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6" y="1713173"/>
            <a:ext cx="10515554" cy="492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34906" y="558999"/>
            <a:ext cx="6271407" cy="976559"/>
            <a:chOff x="595062" y="1991897"/>
            <a:chExt cx="3649336" cy="1083519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595062" y="1991897"/>
              <a:ext cx="364933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成功將資料輸入至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1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29" y="1639076"/>
            <a:ext cx="9634937" cy="52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5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66</Words>
  <Application>Microsoft Office PowerPoint</Application>
  <PresentationFormat>自訂</PresentationFormat>
  <Paragraphs>21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489</cp:revision>
  <dcterms:created xsi:type="dcterms:W3CDTF">2020-11-05T09:34:12Z</dcterms:created>
  <dcterms:modified xsi:type="dcterms:W3CDTF">2021-12-01T07:11:51Z</dcterms:modified>
</cp:coreProperties>
</file>