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修改下載功能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43532" y="558999"/>
            <a:ext cx="7582622" cy="976560"/>
            <a:chOff x="600082" y="1991897"/>
            <a:chExt cx="4412333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00082" y="1991897"/>
              <a:ext cx="44123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修改下載功能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2" y="1594010"/>
            <a:ext cx="10678672" cy="523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43531" y="3467820"/>
            <a:ext cx="3554083" cy="12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目前將</a:t>
            </a:r>
            <a:r>
              <a:rPr lang="en-US" altLang="zh-TW" dirty="0" smtClean="0"/>
              <a:t>S01</a:t>
            </a:r>
            <a:r>
              <a:rPr lang="zh-TW" altLang="en-US" dirty="0" smtClean="0"/>
              <a:t>放入下載選項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7618</TotalTime>
  <Words>43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489</cp:revision>
  <dcterms:created xsi:type="dcterms:W3CDTF">2020-11-05T09:34:12Z</dcterms:created>
  <dcterms:modified xsi:type="dcterms:W3CDTF">2021-12-01T07:22:41Z</dcterms:modified>
</cp:coreProperties>
</file>