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21.12.27(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21.12.28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2021.12.28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撰寫網路爬蟲相關文件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修改披覆材料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559000"/>
            <a:ext cx="7896113" cy="976561"/>
            <a:chOff x="689762" y="1991896"/>
            <a:chExt cx="4124340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529378" y="1991896"/>
              <a:ext cx="3284724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修改披覆材料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51" y="1646359"/>
            <a:ext cx="10475019" cy="490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7004649" y="5601364"/>
            <a:ext cx="4037162" cy="9057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254151" y="5822830"/>
            <a:ext cx="56071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536166" y="5822830"/>
            <a:ext cx="3559832" cy="569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披覆材料缺少須補光需遮光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已補上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986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8066</TotalTime>
  <Words>61</Words>
  <Application>Microsoft Office PowerPoint</Application>
  <PresentationFormat>自訂</PresentationFormat>
  <Paragraphs>18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518</cp:revision>
  <dcterms:created xsi:type="dcterms:W3CDTF">2020-11-05T09:34:12Z</dcterms:created>
  <dcterms:modified xsi:type="dcterms:W3CDTF">2021-12-28T01:57:04Z</dcterms:modified>
</cp:coreProperties>
</file>