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21.12.09(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21.12.10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2021.12.10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08:30~12:30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檢查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系統是否出現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與總監討論系統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系統建議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558999"/>
            <a:ext cx="7274770" cy="1323439"/>
            <a:chOff x="689762" y="1991896"/>
            <a:chExt cx="3799797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344641" y="1991896"/>
              <a:ext cx="3144918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與總監討論系統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 descr="C:\Users\m10y036\Downloads\S__5585306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17" y="1684029"/>
            <a:ext cx="5521887" cy="507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558999"/>
            <a:ext cx="7274770" cy="1323439"/>
            <a:chOff x="689762" y="1991896"/>
            <a:chExt cx="3799797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745655" y="1991896"/>
              <a:ext cx="2743904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系統建議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71" y="1804257"/>
            <a:ext cx="10839654" cy="444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74453" y="4873922"/>
            <a:ext cx="2665562" cy="897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510950" y="5460521"/>
            <a:ext cx="2674189" cy="905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根據所選的植物與地區</a:t>
            </a:r>
            <a:endParaRPr lang="en-US" altLang="zh-TW" dirty="0" smtClean="0"/>
          </a:p>
          <a:p>
            <a:pPr algn="ctr"/>
            <a:r>
              <a:rPr lang="zh-TW" altLang="en-US" smtClean="0"/>
              <a:t>適時的提醒遮光補光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91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7816</TotalTime>
  <Words>68</Words>
  <Application>Microsoft Office PowerPoint</Application>
  <PresentationFormat>自訂</PresentationFormat>
  <Paragraphs>23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503</cp:revision>
  <dcterms:created xsi:type="dcterms:W3CDTF">2020-11-05T09:34:12Z</dcterms:created>
  <dcterms:modified xsi:type="dcterms:W3CDTF">2021-12-10T02:05:55Z</dcterms:modified>
</cp:coreProperties>
</file>