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21.12.11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145616" y="266631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光環境遮補光功能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68" cy="1323439"/>
            <a:chOff x="689762" y="1991896"/>
            <a:chExt cx="3799796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262314" y="1991896"/>
              <a:ext cx="3227244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光環境遮補光功能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5" y="1645919"/>
            <a:ext cx="11242712" cy="477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383993" y="4828374"/>
            <a:ext cx="2495371" cy="105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根據地區與作物</a:t>
            </a:r>
            <a:endParaRPr lang="en-US" altLang="zh-TW" dirty="0" smtClean="0"/>
          </a:p>
          <a:p>
            <a:pPr algn="ctr"/>
            <a:r>
              <a:rPr lang="zh-TW" altLang="en-US" dirty="0"/>
              <a:t>提供須補光或需遮光</a:t>
            </a:r>
          </a:p>
        </p:txBody>
      </p:sp>
      <p:sp>
        <p:nvSpPr>
          <p:cNvPr id="9" name="矩形 8"/>
          <p:cNvSpPr/>
          <p:nvPr/>
        </p:nvSpPr>
        <p:spPr>
          <a:xfrm>
            <a:off x="6939185" y="5358213"/>
            <a:ext cx="4178894" cy="1060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53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244</cp:revision>
  <dcterms:created xsi:type="dcterms:W3CDTF">2020-11-05T09:34:12Z</dcterms:created>
  <dcterms:modified xsi:type="dcterms:W3CDTF">2021-12-10T03:15:38Z</dcterms:modified>
</cp:coreProperties>
</file>