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2021.12.22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13:00~17:00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備份</a:t>
            </a:r>
            <a:r>
              <a:rPr lang="zh-TW" altLang="en-US" sz="2000" spc="400" dirty="0" smtClean="0">
                <a:cs typeface="+mn-ea"/>
                <a:sym typeface="+mn-lt"/>
              </a:rPr>
              <a:t>資料庫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披覆材料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光環境修改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smtClean="0">
                <a:cs typeface="+mn-ea"/>
                <a:sym typeface="+mn-lt"/>
              </a:rPr>
              <a:t>程式碼備份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74292" y="1991896"/>
              <a:ext cx="341526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披覆材料</a:t>
              </a:r>
              <a:r>
                <a:rPr lang="en-US" altLang="zh-TW" sz="4000" spc="400" dirty="0">
                  <a:cs typeface="+mn-ea"/>
                  <a:sym typeface="+mn-lt"/>
                </a:rPr>
                <a:t>-</a:t>
              </a:r>
              <a:r>
                <a:rPr lang="zh-TW" altLang="en-US" sz="4000" spc="400" dirty="0">
                  <a:cs typeface="+mn-ea"/>
                  <a:sym typeface="+mn-lt"/>
                </a:rPr>
                <a:t>光環境修改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85" y="1714500"/>
            <a:ext cx="10297551" cy="482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216989" y="4468483"/>
            <a:ext cx="2587924" cy="1138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4804913" y="4727276"/>
            <a:ext cx="767751" cy="543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53175" y="4701396"/>
            <a:ext cx="1509623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新增此功能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7965</TotalTime>
  <Words>55</Words>
  <Application>Microsoft Office PowerPoint</Application>
  <PresentationFormat>自訂</PresentationFormat>
  <Paragraphs>19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509</cp:revision>
  <dcterms:created xsi:type="dcterms:W3CDTF">2020-11-05T09:34:12Z</dcterms:created>
  <dcterms:modified xsi:type="dcterms:W3CDTF">2021-12-22T05:34:28Z</dcterms:modified>
</cp:coreProperties>
</file>