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21.12.14(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21.12.15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2021.12.15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</a:t>
              </a:r>
              <a:r>
                <a:rPr lang="en-US" altLang="zh-TW" sz="1400" dirty="0" smtClean="0">
                  <a:cs typeface="+mn-ea"/>
                  <a:sym typeface="+mn-lt"/>
                </a:rPr>
                <a:t>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新增溫控功能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7274770" cy="976561"/>
            <a:chOff x="689762" y="1991896"/>
            <a:chExt cx="3799797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511354" y="1991896"/>
              <a:ext cx="2978205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新增溫控功能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75" y="1749669"/>
            <a:ext cx="10399171" cy="481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986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7816</TotalTime>
  <Words>42</Words>
  <Application>Microsoft Office PowerPoint</Application>
  <PresentationFormat>自訂</PresentationFormat>
  <Paragraphs>14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504</cp:revision>
  <dcterms:created xsi:type="dcterms:W3CDTF">2020-11-05T09:34:12Z</dcterms:created>
  <dcterms:modified xsi:type="dcterms:W3CDTF">2021-12-14T08:38:59Z</dcterms:modified>
</cp:coreProperties>
</file>