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2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9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2021/11/24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2021/11/24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21.11.24(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21.11.25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2021.11.25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18:00~20:00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處理</a:t>
            </a:r>
            <a:r>
              <a:rPr lang="zh-TW" altLang="en-US" sz="2000" spc="400" dirty="0" smtClean="0">
                <a:cs typeface="+mn-ea"/>
                <a:sym typeface="+mn-lt"/>
              </a:rPr>
              <a:t>讀取</a:t>
            </a:r>
            <a:r>
              <a:rPr lang="en-US" altLang="zh-TW" sz="2000" spc="400" dirty="0" smtClean="0">
                <a:cs typeface="+mn-ea"/>
                <a:sym typeface="+mn-lt"/>
              </a:rPr>
              <a:t>excel</a:t>
            </a:r>
            <a:r>
              <a:rPr lang="zh-TW" altLang="en-US" sz="2000" spc="400" dirty="0" smtClean="0">
                <a:cs typeface="+mn-ea"/>
                <a:sym typeface="+mn-lt"/>
              </a:rPr>
              <a:t>資料</a:t>
            </a:r>
            <a:r>
              <a:rPr lang="en-US" altLang="zh-TW" sz="2000" spc="400" dirty="0" smtClean="0">
                <a:cs typeface="+mn-ea"/>
                <a:sym typeface="+mn-lt"/>
              </a:rPr>
              <a:t>-sheet</a:t>
            </a:r>
            <a:r>
              <a:rPr lang="zh-TW" altLang="en-US" sz="2000" spc="400" dirty="0" smtClean="0">
                <a:cs typeface="+mn-ea"/>
                <a:sym typeface="+mn-lt"/>
              </a:rPr>
              <a:t>的部分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4942998" y="282051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993366" y="558999"/>
            <a:ext cx="7832788" cy="976560"/>
            <a:chOff x="454510" y="1991897"/>
            <a:chExt cx="4557905" cy="108352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454510" y="1991897"/>
              <a:ext cx="4557905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整理與總監的討論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349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7479</TotalTime>
  <Words>42</Words>
  <Application>Microsoft Office PowerPoint</Application>
  <PresentationFormat>自訂</PresentationFormat>
  <Paragraphs>14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478</cp:revision>
  <dcterms:created xsi:type="dcterms:W3CDTF">2020-11-05T09:34:12Z</dcterms:created>
  <dcterms:modified xsi:type="dcterms:W3CDTF">2021-11-24T09:23:55Z</dcterms:modified>
</cp:coreProperties>
</file>