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1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3844027" y="2360934"/>
            <a:ext cx="4503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給下一位工程師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10288" y="4485863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05206" y="3437012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298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注意事項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需注意事項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關於溫室系統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關於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r>
              <a:rPr lang="zh-TW" altLang="en-US" sz="2000" spc="400" dirty="0" smtClean="0">
                <a:cs typeface="+mn-ea"/>
                <a:sym typeface="+mn-lt"/>
              </a:rPr>
              <a:t>系統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7274770" cy="976561"/>
            <a:chOff x="689762" y="1991896"/>
            <a:chExt cx="3799797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488825" y="1991896"/>
              <a:ext cx="3000734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關於溫室系統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931653" y="1932317"/>
            <a:ext cx="108261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200" dirty="0" smtClean="0"/>
              <a:t>我必須先澄清，溫室系統我是承接於上一位實習生之手，若您不是一位網頁新手，看了程式碼應該就知道架構很亂，例如：前後端沒分離乾淨、變數一堆、</a:t>
            </a:r>
            <a:r>
              <a:rPr lang="en-US" altLang="zh-TW" sz="2200" dirty="0" err="1" smtClean="0"/>
              <a:t>api</a:t>
            </a:r>
            <a:r>
              <a:rPr lang="en-US" altLang="zh-TW" sz="2200" dirty="0" smtClean="0"/>
              <a:t> call</a:t>
            </a:r>
            <a:r>
              <a:rPr lang="zh-TW" altLang="en-US" sz="2200" dirty="0" smtClean="0"/>
              <a:t>了一大堆、甚至我接手資料庫時，都沒有外鍵，上一位也沒有正規化</a:t>
            </a:r>
            <a:r>
              <a:rPr lang="en-US" altLang="zh-TW" sz="2200" dirty="0" smtClean="0"/>
              <a:t>…</a:t>
            </a:r>
            <a:r>
              <a:rPr lang="zh-TW" altLang="en-US" sz="2200" dirty="0" smtClean="0"/>
              <a:t>非常之凌亂！</a:t>
            </a:r>
            <a:endParaRPr lang="en-US" altLang="zh-TW" sz="22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2200" dirty="0" smtClean="0"/>
              <a:t>您可能會問我怎麼不翻修，以下原因：上一位實習生也開發一年了，程式碼有點龐大，其實看了這個專案，我的想法只有打掉重做，翻修起來肯定一堆問題，但是溫室系統是有計畫在身的，打掉重做絕對是很笨的行為！所以基於計畫跟龐大的程式碼，我沒有做這件事。</a:t>
            </a:r>
            <a:endParaRPr lang="en-US" altLang="zh-TW" sz="22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2200" dirty="0" smtClean="0"/>
              <a:t>本系統使用的技術不難，就只是簡單的</a:t>
            </a:r>
            <a:r>
              <a:rPr lang="en-US" altLang="zh-TW" sz="2200" dirty="0" smtClean="0"/>
              <a:t>Laravel8</a:t>
            </a:r>
            <a:r>
              <a:rPr lang="zh-TW" altLang="en-US" sz="2200" dirty="0" smtClean="0"/>
              <a:t>跟</a:t>
            </a:r>
            <a:r>
              <a:rPr lang="en-US" altLang="zh-TW" sz="2200" dirty="0" smtClean="0"/>
              <a:t>Vue2</a:t>
            </a:r>
            <a:r>
              <a:rPr lang="zh-TW" altLang="en-US" sz="2200" dirty="0" smtClean="0"/>
              <a:t>，還有一兩支網路爬蟲在</a:t>
            </a:r>
            <a:r>
              <a:rPr lang="en-US" altLang="zh-TW" sz="2200" dirty="0" smtClean="0"/>
              <a:t>server</a:t>
            </a:r>
            <a:r>
              <a:rPr lang="zh-TW" altLang="en-US" sz="2200" dirty="0" smtClean="0"/>
              <a:t>端定時在爬，大多功能為增刪改查。</a:t>
            </a:r>
            <a:endParaRPr lang="en-US" altLang="zh-TW" sz="22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2200" dirty="0"/>
              <a:t>還有個大</a:t>
            </a:r>
            <a:r>
              <a:rPr lang="zh-TW" altLang="en-US" sz="2200" dirty="0" smtClean="0"/>
              <a:t>問題，當程式碼寫好，放到戰國策上面時，不知道為什麼不會馬上更新，要清除紀錄或是用無痕開才有辦法，我猜是</a:t>
            </a:r>
            <a:r>
              <a:rPr lang="en-US" altLang="zh-TW" sz="2200" dirty="0" smtClean="0"/>
              <a:t>cookie</a:t>
            </a:r>
            <a:r>
              <a:rPr lang="zh-TW" altLang="en-US" sz="2200" dirty="0" smtClean="0"/>
              <a:t>這部分的問題。</a:t>
            </a:r>
            <a:endParaRPr lang="en-US" altLang="zh-TW" sz="22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2200" dirty="0"/>
              <a:t>我盡量寫了</a:t>
            </a:r>
            <a:r>
              <a:rPr lang="zh-TW" altLang="en-US" sz="2200" dirty="0" smtClean="0"/>
              <a:t>註解，前一位實習生其實也有寫，若有漏掉就要再麻煩你多研究了。</a:t>
            </a:r>
            <a:endParaRPr lang="en-US" altLang="zh-TW" sz="22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986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7274770" cy="976561"/>
            <a:chOff x="689762" y="1991896"/>
            <a:chExt cx="3799797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488825" y="1991896"/>
              <a:ext cx="3000734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關於</a:t>
              </a:r>
              <a:r>
                <a:rPr lang="en-US" altLang="zh-TW" sz="4000" spc="400" dirty="0">
                  <a:cs typeface="+mn-ea"/>
                  <a:sym typeface="+mn-lt"/>
                </a:rPr>
                <a:t>excel</a:t>
              </a:r>
              <a:r>
                <a:rPr lang="zh-TW" altLang="en-US" sz="4000" spc="400" dirty="0">
                  <a:cs typeface="+mn-ea"/>
                  <a:sym typeface="+mn-lt"/>
                </a:rPr>
                <a:t>系統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931653" y="1932317"/>
            <a:ext cx="108261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200" dirty="0" smtClean="0"/>
              <a:t>這是總監自己想做的系統，主要是想方便工廠的人員在手機上就能透過網站輸入資料，輸入完直接變成一份</a:t>
            </a:r>
            <a:r>
              <a:rPr lang="en-US" altLang="zh-TW" sz="2200" dirty="0" smtClean="0"/>
              <a:t>excel</a:t>
            </a:r>
            <a:r>
              <a:rPr lang="zh-TW" altLang="en-US" sz="2200" dirty="0" smtClean="0"/>
              <a:t>。他們之前都是打成文字檔，再返回公司輸入</a:t>
            </a:r>
            <a:r>
              <a:rPr lang="zh-TW" altLang="en-US" sz="2200" dirty="0"/>
              <a:t>成</a:t>
            </a:r>
            <a:r>
              <a:rPr lang="en-US" altLang="zh-TW" sz="2200" dirty="0" smtClean="0"/>
              <a:t>excel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2200" dirty="0"/>
              <a:t>這份專案沒有計畫在</a:t>
            </a:r>
            <a:r>
              <a:rPr lang="zh-TW" altLang="en-US" sz="2200" dirty="0" smtClean="0"/>
              <a:t>身，目前也還沒構想的很完整，後續總監若有提出其他要求，也麻煩妳了</a:t>
            </a:r>
            <a:endParaRPr lang="en-US" altLang="zh-TW" sz="22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2200" dirty="0"/>
              <a:t>這份專案用的</a:t>
            </a:r>
            <a:r>
              <a:rPr lang="zh-TW" altLang="en-US" sz="2200" dirty="0" smtClean="0"/>
              <a:t>是</a:t>
            </a:r>
            <a:r>
              <a:rPr lang="en-US" altLang="zh-TW" sz="2200" dirty="0" smtClean="0"/>
              <a:t>Django2+Vue2</a:t>
            </a:r>
            <a:r>
              <a:rPr lang="zh-TW" altLang="en-US" sz="2200" dirty="0" smtClean="0"/>
              <a:t>進行開發，會用</a:t>
            </a:r>
            <a:r>
              <a:rPr lang="en-US" altLang="zh-TW" sz="2200" dirty="0" smtClean="0"/>
              <a:t>Django</a:t>
            </a:r>
            <a:r>
              <a:rPr lang="zh-TW" altLang="en-US" sz="2200" dirty="0" smtClean="0"/>
              <a:t>是因為</a:t>
            </a:r>
            <a:r>
              <a:rPr lang="en-US" altLang="zh-TW" sz="2200" dirty="0" smtClean="0"/>
              <a:t>python</a:t>
            </a:r>
            <a:r>
              <a:rPr lang="zh-TW" altLang="en-US" sz="2200" dirty="0" smtClean="0"/>
              <a:t>本身就有可以控制</a:t>
            </a:r>
            <a:r>
              <a:rPr lang="en-US" altLang="zh-TW" sz="2200" dirty="0" smtClean="0"/>
              <a:t>excel</a:t>
            </a:r>
            <a:r>
              <a:rPr lang="zh-TW" altLang="en-US" sz="2200" dirty="0" smtClean="0"/>
              <a:t>的套件。我的前後端有分離乾淨，目前這份專案沒用到資料庫，註解寫的蠻清楚的。</a:t>
            </a:r>
            <a:endParaRPr lang="en-US" altLang="zh-TW" sz="22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2200" dirty="0"/>
              <a:t>這份專案我大概開發了一個多月左右</a:t>
            </a:r>
            <a:r>
              <a:rPr lang="zh-TW" altLang="en-US" sz="2200" dirty="0" smtClean="0"/>
              <a:t>而已，程式碼的量應該不多，建議先把溫室系統搞定，這邊的專案可以慢慢來。</a:t>
            </a:r>
            <a:endParaRPr lang="en-US" altLang="zh-TW" sz="22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079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7892</TotalTime>
  <Words>448</Words>
  <Application>Microsoft Office PowerPoint</Application>
  <PresentationFormat>自訂</PresentationFormat>
  <Paragraphs>24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512</cp:revision>
  <dcterms:created xsi:type="dcterms:W3CDTF">2020-11-05T09:34:12Z</dcterms:created>
  <dcterms:modified xsi:type="dcterms:W3CDTF">2021-12-21T02:40:49Z</dcterms:modified>
</cp:coreProperties>
</file>