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2021.12.21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彙整資料並放入隨身碟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整理程式碼 補上</a:t>
            </a:r>
            <a:r>
              <a:rPr lang="zh-TW" altLang="en-US" sz="2000" spc="400" dirty="0" smtClean="0">
                <a:cs typeface="+mn-ea"/>
                <a:sym typeface="+mn-lt"/>
              </a:rPr>
              <a:t>註解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spc="400" dirty="0" smtClean="0">
                <a:cs typeface="+mn-ea"/>
                <a:sym typeface="+mn-lt"/>
              </a:rPr>
              <a:t>PPT</a:t>
            </a:r>
            <a:r>
              <a:rPr lang="zh-TW" altLang="en-US" sz="2000" spc="400" dirty="0" smtClean="0">
                <a:cs typeface="+mn-ea"/>
                <a:sym typeface="+mn-lt"/>
              </a:rPr>
              <a:t>給下一位工程師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804231" y="1991896"/>
              <a:ext cx="268532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補上註解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97" y="1621765"/>
            <a:ext cx="10230928" cy="499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779034" y="3536830"/>
            <a:ext cx="1759789" cy="2769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6659592" y="4408098"/>
            <a:ext cx="664234" cy="5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13487" y="4119112"/>
            <a:ext cx="2829585" cy="11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方便下一位接替者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閱讀程式碼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403215" y="1991896"/>
              <a:ext cx="308634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交代注意事項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09" y="1619278"/>
            <a:ext cx="9457778" cy="512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60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7930</TotalTime>
  <Words>56</Words>
  <Application>Microsoft Office PowerPoint</Application>
  <PresentationFormat>自訂</PresentationFormat>
  <Paragraphs>22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512</cp:revision>
  <dcterms:created xsi:type="dcterms:W3CDTF">2020-11-05T09:34:12Z</dcterms:created>
  <dcterms:modified xsi:type="dcterms:W3CDTF">2021-12-21T03:22:53Z</dcterms:modified>
</cp:coreProperties>
</file>