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檢查溫室系統是否還有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修改並補</a:t>
            </a:r>
            <a:r>
              <a:rPr lang="zh-TW" altLang="en-US" sz="2000" spc="400" dirty="0" smtClean="0">
                <a:cs typeface="+mn-ea"/>
                <a:sym typeface="+mn-lt"/>
              </a:rPr>
              <a:t>完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系統的註解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63393" y="1991896"/>
              <a:ext cx="382091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修改並補完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系統的註解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91" y="1580782"/>
            <a:ext cx="9521739" cy="515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4632385"/>
            <a:ext cx="3114136" cy="117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綠色部分為註解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8102</TotalTime>
  <Words>60</Words>
  <Application>Microsoft Office PowerPoint</Application>
  <PresentationFormat>自訂</PresentationFormat>
  <Paragraphs>17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520</cp:revision>
  <dcterms:created xsi:type="dcterms:W3CDTF">2020-11-05T09:34:12Z</dcterms:created>
  <dcterms:modified xsi:type="dcterms:W3CDTF">2021-12-29T07:38:14Z</dcterms:modified>
</cp:coreProperties>
</file>