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22.01.13(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22.01.18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2022.01.18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</a:t>
              </a:r>
              <a:r>
                <a:rPr lang="en-US" altLang="zh-TW" sz="1400" dirty="0" smtClean="0">
                  <a:cs typeface="+mn-ea"/>
                  <a:sym typeface="+mn-lt"/>
                </a:rPr>
                <a:t>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撰寫文件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撰寫文件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456165" cy="976561"/>
            <a:chOff x="689762" y="1991896"/>
            <a:chExt cx="3894544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849288" y="1991896"/>
              <a:ext cx="2735018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撰寫文件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02" y="1616790"/>
            <a:ext cx="11047718" cy="498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456167" cy="976561"/>
            <a:chOff x="689762" y="1991896"/>
            <a:chExt cx="389454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849288" y="1991896"/>
              <a:ext cx="2735019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撰寫文件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37" y="2009366"/>
            <a:ext cx="10794521" cy="38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72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8213</TotalTime>
  <Words>45</Words>
  <Application>Microsoft Office PowerPoint</Application>
  <PresentationFormat>自訂</PresentationFormat>
  <Paragraphs>19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537</cp:revision>
  <dcterms:created xsi:type="dcterms:W3CDTF">2020-11-05T09:34:12Z</dcterms:created>
  <dcterms:modified xsi:type="dcterms:W3CDTF">2022-01-18T07:35:43Z</dcterms:modified>
</cp:coreProperties>
</file>