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系統是否</a:t>
            </a:r>
            <a:r>
              <a:rPr lang="zh-TW" altLang="en-US" sz="2000" spc="400" dirty="0" smtClean="0">
                <a:cs typeface="+mn-ea"/>
                <a:sym typeface="+mn-lt"/>
              </a:rPr>
              <a:t>還有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整理目前有用到的文件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包含之前宜靜留的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456167" cy="976561"/>
            <a:chOff x="689762" y="1991896"/>
            <a:chExt cx="3894545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63679" y="1991896"/>
              <a:ext cx="28206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整理文件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39" y="1621824"/>
            <a:ext cx="7129599" cy="498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56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522</cp:revision>
  <dcterms:created xsi:type="dcterms:W3CDTF">2020-11-05T09:34:12Z</dcterms:created>
  <dcterms:modified xsi:type="dcterms:W3CDTF">2021-12-30T06:25:11Z</dcterms:modified>
</cp:coreProperties>
</file>