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21.12.24(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21.12.27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2021.12.27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閱讀並修改溫室系統的文件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撰寫網路爬蟲程式的註解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896113" cy="976561"/>
            <a:chOff x="689762" y="1991896"/>
            <a:chExt cx="4124340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812956" y="1991896"/>
              <a:ext cx="400114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撰寫網路爬蟲程式的註解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30" y="1666142"/>
            <a:ext cx="10647573" cy="4796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8006</TotalTime>
  <Words>53</Words>
  <Application>Microsoft Office PowerPoint</Application>
  <PresentationFormat>自訂</PresentationFormat>
  <Paragraphs>16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515</cp:revision>
  <dcterms:created xsi:type="dcterms:W3CDTF">2020-11-05T09:34:12Z</dcterms:created>
  <dcterms:modified xsi:type="dcterms:W3CDTF">2021-12-27T01:19:26Z</dcterms:modified>
</cp:coreProperties>
</file>