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:30~12:30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系統是否還有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撰寫溫室系統</a:t>
            </a:r>
            <a:r>
              <a:rPr lang="en-US" altLang="zh-TW" sz="2000" spc="400" dirty="0" smtClean="0">
                <a:cs typeface="+mn-ea"/>
                <a:sym typeface="+mn-lt"/>
              </a:rPr>
              <a:t>PPT</a:t>
            </a:r>
            <a:r>
              <a:rPr lang="zh-TW" altLang="en-US" sz="2000" spc="400" dirty="0" smtClean="0">
                <a:cs typeface="+mn-ea"/>
                <a:sym typeface="+mn-lt"/>
              </a:rPr>
              <a:t>功能說明文件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311879" y="559000"/>
            <a:ext cx="8393502" cy="976561"/>
            <a:chOff x="429963" y="1991896"/>
            <a:chExt cx="4384139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429963" y="1991896"/>
              <a:ext cx="438413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撰寫溫室系統</a:t>
              </a:r>
              <a:r>
                <a:rPr lang="en-US" altLang="zh-TW" sz="4000" spc="400" dirty="0">
                  <a:cs typeface="+mn-ea"/>
                  <a:sym typeface="+mn-lt"/>
                </a:rPr>
                <a:t>PPT</a:t>
              </a:r>
              <a:r>
                <a:rPr lang="zh-TW" altLang="en-US" sz="4000" spc="400" dirty="0">
                  <a:cs typeface="+mn-ea"/>
                  <a:sym typeface="+mn-lt"/>
                </a:rPr>
                <a:t>功能說明文件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42" y="1570722"/>
            <a:ext cx="6047116" cy="528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54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513</cp:revision>
  <dcterms:created xsi:type="dcterms:W3CDTF">2020-11-05T09:34:12Z</dcterms:created>
  <dcterms:modified xsi:type="dcterms:W3CDTF">2021-12-24T01:15:31Z</dcterms:modified>
</cp:coreProperties>
</file>