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6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802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21.12.25 </a:t>
            </a:r>
            <a:r>
              <a:rPr lang="en-US" altLang="zh-TW" sz="2800" spc="700" dirty="0" smtClean="0">
                <a:cs typeface="+mn-ea"/>
                <a:sym typeface="+mn-lt"/>
              </a:rPr>
              <a:t>(</a:t>
            </a:r>
            <a:r>
              <a:rPr lang="zh-TW" altLang="en-US" sz="2800" spc="700" dirty="0" smtClean="0">
                <a:cs typeface="+mn-ea"/>
                <a:sym typeface="+mn-lt"/>
              </a:rPr>
              <a:t>假日加班</a:t>
            </a:r>
            <a:r>
              <a:rPr lang="en-US" altLang="zh-TW" sz="2800" spc="700" dirty="0" smtClean="0">
                <a:cs typeface="+mn-ea"/>
                <a:sym typeface="+mn-lt"/>
              </a:rPr>
              <a:t>)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smtClean="0">
                  <a:cs typeface="+mn-ea"/>
                  <a:sym typeface="+mn-lt"/>
                </a:rPr>
                <a:t>2021.12.25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4"/>
            <a:ext cx="3120608" cy="581360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4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en-US" altLang="zh-CN" sz="1400" dirty="0" smtClean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145616" y="266631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撰寫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系統交接的文件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425580" y="558999"/>
            <a:ext cx="7340836" cy="1323439"/>
            <a:chOff x="489352" y="1991896"/>
            <a:chExt cx="3834305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489352" y="1991896"/>
              <a:ext cx="3834305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撰寫</a:t>
              </a:r>
              <a:r>
                <a:rPr lang="en-US" altLang="zh-TW" sz="4000" spc="400" dirty="0">
                  <a:cs typeface="+mn-ea"/>
                  <a:sym typeface="+mn-lt"/>
                </a:rPr>
                <a:t>excel</a:t>
              </a:r>
              <a:r>
                <a:rPr lang="zh-TW" altLang="en-US" sz="4000" spc="400" dirty="0">
                  <a:cs typeface="+mn-ea"/>
                  <a:sym typeface="+mn-lt"/>
                </a:rPr>
                <a:t>系統交接的文件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269" y="1523394"/>
            <a:ext cx="7274768" cy="5334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4300</TotalTime>
  <Words>42</Words>
  <Application>Microsoft Office PowerPoint</Application>
  <PresentationFormat>自訂</PresentationFormat>
  <Paragraphs>13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247</cp:revision>
  <dcterms:created xsi:type="dcterms:W3CDTF">2020-11-05T09:34:12Z</dcterms:created>
  <dcterms:modified xsi:type="dcterms:W3CDTF">2021-12-24T01:12:24Z</dcterms:modified>
</cp:coreProperties>
</file>