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5" cy="976561"/>
            <a:chOff x="689762" y="1991896"/>
            <a:chExt cx="38945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32" y="2018848"/>
            <a:ext cx="5270658" cy="451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51" y="1984074"/>
            <a:ext cx="4531647" cy="444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68" y="1824672"/>
            <a:ext cx="5152035" cy="476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45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535</cp:revision>
  <dcterms:created xsi:type="dcterms:W3CDTF">2020-11-05T09:34:12Z</dcterms:created>
  <dcterms:modified xsi:type="dcterms:W3CDTF">2022-01-12T07:03:30Z</dcterms:modified>
</cp:coreProperties>
</file>