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22.01.05(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22.01.06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2022.01.06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完成</a:t>
            </a:r>
            <a:r>
              <a:rPr lang="en-US" altLang="zh-TW" sz="2000" spc="400" dirty="0" smtClean="0">
                <a:cs typeface="+mn-ea"/>
                <a:sym typeface="+mn-lt"/>
              </a:rPr>
              <a:t>ERD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撰寫專案初步建置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559000"/>
            <a:ext cx="7456167" cy="976561"/>
            <a:chOff x="689762" y="1991896"/>
            <a:chExt cx="3894545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421238" y="1991896"/>
              <a:ext cx="3163069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撰寫專案初步建置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761" y="1696928"/>
            <a:ext cx="4597301" cy="49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70" y="2043221"/>
            <a:ext cx="4998769" cy="4261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986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8146</TotalTime>
  <Words>44</Words>
  <Application>Microsoft Office PowerPoint</Application>
  <PresentationFormat>自訂</PresentationFormat>
  <Paragraphs>16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530</cp:revision>
  <dcterms:created xsi:type="dcterms:W3CDTF">2020-11-05T09:34:12Z</dcterms:created>
  <dcterms:modified xsi:type="dcterms:W3CDTF">2022-01-06T05:57:56Z</dcterms:modified>
</cp:coreProperties>
</file>