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新增溫控功能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smtClean="0">
                <a:cs typeface="+mn-ea"/>
                <a:sym typeface="+mn-lt"/>
              </a:rPr>
              <a:t>修改系統許多細項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1354" y="1991896"/>
              <a:ext cx="29782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新增溫控功能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5" y="1749669"/>
            <a:ext cx="10399171" cy="48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47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506</cp:revision>
  <dcterms:created xsi:type="dcterms:W3CDTF">2020-11-05T09:34:12Z</dcterms:created>
  <dcterms:modified xsi:type="dcterms:W3CDTF">2021-12-15T07:56:44Z</dcterms:modified>
</cp:coreProperties>
</file>