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60" r:id="rId4"/>
    <p:sldId id="281" r:id="rId5"/>
    <p:sldId id="28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263" autoAdjust="0"/>
    <p:restoredTop sz="95360" autoAdjust="0"/>
  </p:normalViewPr>
  <p:slideViewPr>
    <p:cSldViewPr snapToGrid="0">
      <p:cViewPr varScale="1">
        <p:scale>
          <a:sx n="110" d="100"/>
          <a:sy n="110" d="100"/>
        </p:scale>
        <p:origin x="-39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2021/12/15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2021/12/15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8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21.12.15(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21.12.16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smtClean="0">
                  <a:cs typeface="+mn-ea"/>
                  <a:sym typeface="+mn-lt"/>
                </a:rPr>
                <a:t>2021.12.16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18:00~20:00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13:30~17:30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新增溫控功能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  <a:endParaRPr lang="en-US" altLang="zh-TW" sz="2000" spc="400" dirty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8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2809268" y="559000"/>
            <a:ext cx="7274770" cy="976561"/>
            <a:chOff x="689762" y="1991896"/>
            <a:chExt cx="3799797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1511354" y="1991896"/>
              <a:ext cx="2978205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新增溫控功能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475" y="1749669"/>
            <a:ext cx="10399171" cy="4815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2986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="" xmlns:a16="http://schemas.microsoft.com/office/drawing/2014/main" xmlns:a14="http://schemas.microsoft.com/office/drawing/2010/main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7816</TotalTime>
  <Words>42</Words>
  <Application>Microsoft Office PowerPoint</Application>
  <PresentationFormat>自訂</PresentationFormat>
  <Paragraphs>14</Paragraphs>
  <Slides>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6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505</cp:revision>
  <dcterms:created xsi:type="dcterms:W3CDTF">2020-11-05T09:34:12Z</dcterms:created>
  <dcterms:modified xsi:type="dcterms:W3CDTF">2021-12-15T05:48:18Z</dcterms:modified>
</cp:coreProperties>
</file>