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1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21.12.04 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145616" y="266631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修改目錄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幫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系統上註解，並整理程式碼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製作更改參數系統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68" cy="1323439"/>
            <a:chOff x="689762" y="1991896"/>
            <a:chExt cx="3799796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71175" y="1991896"/>
              <a:ext cx="271838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修改目錄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3" y="2258453"/>
            <a:ext cx="10904055" cy="344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349099" y="2110811"/>
            <a:ext cx="1922804" cy="743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320342" y="1991896"/>
              <a:ext cx="300058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幫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系統上註解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51" y="1729513"/>
            <a:ext cx="9233294" cy="512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320342" y="1991896"/>
              <a:ext cx="300058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製作更改參數系統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61" y="1924595"/>
            <a:ext cx="9376388" cy="46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340979" y="4144710"/>
            <a:ext cx="4153257" cy="1897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43462">
            <a:off x="6716993" y="5640222"/>
            <a:ext cx="828942" cy="57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5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62</Words>
  <Application>Microsoft Office PowerPoint</Application>
  <PresentationFormat>自訂</PresentationFormat>
  <Paragraphs>23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240</cp:revision>
  <dcterms:created xsi:type="dcterms:W3CDTF">2020-11-05T09:34:12Z</dcterms:created>
  <dcterms:modified xsi:type="dcterms:W3CDTF">2021-12-03T08:02:35Z</dcterms:modified>
</cp:coreProperties>
</file>