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21.12.30(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22.01.03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2022.01.03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</a:t>
            </a:r>
            <a:r>
              <a:rPr lang="zh-TW" altLang="en-US" sz="2000" spc="400" dirty="0">
                <a:cs typeface="+mn-ea"/>
                <a:sym typeface="+mn-lt"/>
              </a:rPr>
              <a:t>溫室</a:t>
            </a:r>
            <a:r>
              <a:rPr lang="zh-TW" altLang="en-US" sz="2000" spc="400" dirty="0" smtClean="0">
                <a:cs typeface="+mn-ea"/>
                <a:sym typeface="+mn-lt"/>
              </a:rPr>
              <a:t>系統</a:t>
            </a:r>
            <a:r>
              <a:rPr lang="zh-TW" altLang="en-US" sz="2000" spc="400" dirty="0" smtClean="0">
                <a:cs typeface="+mn-ea"/>
                <a:sym typeface="+mn-lt"/>
              </a:rPr>
              <a:t>是否還有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修正</a:t>
            </a:r>
            <a:r>
              <a:rPr lang="zh-TW" altLang="en-US" sz="2000" spc="400" dirty="0" smtClean="0">
                <a:cs typeface="+mn-ea"/>
                <a:sym typeface="+mn-lt"/>
              </a:rPr>
              <a:t>數值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繼續完成溫室</a:t>
            </a:r>
            <a:r>
              <a:rPr lang="en-US" altLang="zh-TW" sz="2000" spc="400" dirty="0" smtClean="0">
                <a:cs typeface="+mn-ea"/>
                <a:sym typeface="+mn-lt"/>
              </a:rPr>
              <a:t>PPT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63679" y="1991896"/>
              <a:ext cx="282062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修正數值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4" y="1491796"/>
            <a:ext cx="10301929" cy="49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407434" y="4313208"/>
            <a:ext cx="6323162" cy="2035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4891" y="4865298"/>
            <a:ext cx="317452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修正一些數值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452779" y="1991896"/>
              <a:ext cx="313152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繼續完成溫室</a:t>
              </a:r>
              <a:r>
                <a:rPr lang="en-US" altLang="zh-TW" sz="4000" spc="400" dirty="0">
                  <a:cs typeface="+mn-ea"/>
                  <a:sym typeface="+mn-lt"/>
                </a:rPr>
                <a:t>PPT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42" y="1535561"/>
            <a:ext cx="10540640" cy="508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7638" y="3562709"/>
            <a:ext cx="3165894" cy="183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繼續完成溫室系統</a:t>
            </a:r>
            <a:r>
              <a:rPr lang="en-US" altLang="zh-TW" dirty="0" smtClean="0"/>
              <a:t>PPT</a:t>
            </a:r>
            <a:br>
              <a:rPr lang="en-US" altLang="zh-TW" dirty="0" smtClean="0"/>
            </a:br>
            <a:r>
              <a:rPr lang="zh-TW" altLang="en-US" dirty="0" smtClean="0"/>
              <a:t>交接用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3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8142</TotalTime>
  <Words>63</Words>
  <Application>Microsoft Office PowerPoint</Application>
  <PresentationFormat>自訂</PresentationFormat>
  <Paragraphs>23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524</cp:revision>
  <dcterms:created xsi:type="dcterms:W3CDTF">2020-11-05T09:34:12Z</dcterms:created>
  <dcterms:modified xsi:type="dcterms:W3CDTF">2022-01-03T01:17:09Z</dcterms:modified>
</cp:coreProperties>
</file>