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1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22.01.10(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22.01.11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2022.01.11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撰寫文件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撰寫文件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7456165" cy="976561"/>
            <a:chOff x="689762" y="1991896"/>
            <a:chExt cx="3894544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849288" y="1991896"/>
              <a:ext cx="2735018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撰寫文件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80" y="1897812"/>
            <a:ext cx="4917563" cy="483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8" y="1607056"/>
            <a:ext cx="4237452" cy="5130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986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7456167" cy="976561"/>
            <a:chOff x="689762" y="1991896"/>
            <a:chExt cx="3894545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849288" y="1991896"/>
              <a:ext cx="2735019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撰寫文件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941" y="1616450"/>
            <a:ext cx="10034395" cy="4906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721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8206</TotalTime>
  <Words>45</Words>
  <Application>Microsoft Office PowerPoint</Application>
  <PresentationFormat>自訂</PresentationFormat>
  <Paragraphs>19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534</cp:revision>
  <dcterms:created xsi:type="dcterms:W3CDTF">2020-11-05T09:34:12Z</dcterms:created>
  <dcterms:modified xsi:type="dcterms:W3CDTF">2022-01-11T02:04:22Z</dcterms:modified>
</cp:coreProperties>
</file>