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22.01.01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繼續完成系統文件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804231" y="1991896"/>
              <a:ext cx="268532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系統文件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1" y="1568161"/>
            <a:ext cx="6573328" cy="528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77196" y="1991896"/>
              <a:ext cx="271236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系統文件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0" y="1830328"/>
            <a:ext cx="54768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60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37</Words>
  <Application>Microsoft Office PowerPoint</Application>
  <PresentationFormat>自訂</PresentationFormat>
  <Paragraphs>17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513</cp:revision>
  <dcterms:created xsi:type="dcterms:W3CDTF">2020-11-05T09:34:12Z</dcterms:created>
  <dcterms:modified xsi:type="dcterms:W3CDTF">2022-01-03T07:57:00Z</dcterms:modified>
</cp:coreProperties>
</file>