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645131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5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修改載重設計參數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光控設計新增功能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新增基礎加級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82" y="1673135"/>
            <a:ext cx="10163632" cy="498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70" cy="1323439"/>
            <a:chOff x="689762" y="1991896"/>
            <a:chExt cx="3799797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344641" y="1991896"/>
              <a:ext cx="3144918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修改載重設計參數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005313" y="4839419"/>
            <a:ext cx="560717" cy="36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57712" y="5285117"/>
            <a:ext cx="483079" cy="36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57712" y="5647426"/>
            <a:ext cx="483079" cy="36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3" y="2126896"/>
            <a:ext cx="11707962" cy="43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70" cy="1323439"/>
            <a:chOff x="689762" y="1991896"/>
            <a:chExt cx="3799797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95949" y="1991896"/>
              <a:ext cx="3293610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光控設計新增功能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476487" y="5003318"/>
            <a:ext cx="2665562" cy="89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26942" y="5318182"/>
            <a:ext cx="2674189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根據所選的植物與地區</a:t>
            </a:r>
            <a:endParaRPr lang="en-US" altLang="zh-TW" dirty="0" smtClean="0"/>
          </a:p>
          <a:p>
            <a:pPr algn="ctr"/>
            <a:r>
              <a:rPr lang="zh-TW" altLang="en-US" smtClean="0"/>
              <a:t>適時的提醒遮光補光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1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70" cy="1323439"/>
            <a:chOff x="689762" y="1991896"/>
            <a:chExt cx="3799797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8941" y="1991896"/>
              <a:ext cx="2910618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新增基礎加級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" y="1635369"/>
            <a:ext cx="10547949" cy="51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596551" y="5857335"/>
            <a:ext cx="118182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71</Words>
  <Application>Microsoft Office PowerPoint</Application>
  <PresentationFormat>自訂</PresentationFormat>
  <Paragraphs>25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505</cp:revision>
  <dcterms:created xsi:type="dcterms:W3CDTF">2020-11-05T09:34:12Z</dcterms:created>
  <dcterms:modified xsi:type="dcterms:W3CDTF">2021-12-14T03:21:50Z</dcterms:modified>
</cp:coreProperties>
</file>