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1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8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21.12.22(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21.12.23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2021.12.23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13:00~17:00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修改宜靜學姊先前留下的交接檔案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學習新技術</a:t>
            </a:r>
            <a:r>
              <a:rPr lang="en-US" altLang="zh-TW" sz="2000" spc="400" dirty="0" smtClean="0">
                <a:cs typeface="+mn-ea"/>
                <a:sym typeface="+mn-lt"/>
              </a:rPr>
              <a:t>-</a:t>
            </a:r>
            <a:r>
              <a:rPr lang="en-US" altLang="zh-TW" sz="2000" spc="400" dirty="0" err="1" smtClean="0">
                <a:cs typeface="+mn-ea"/>
                <a:sym typeface="+mn-lt"/>
              </a:rPr>
              <a:t>docker</a:t>
            </a:r>
            <a:endParaRPr lang="en-US" altLang="zh-TW" sz="2000" spc="400" dirty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559000"/>
            <a:ext cx="7274770" cy="976561"/>
            <a:chOff x="689762" y="1991896"/>
            <a:chExt cx="3799797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074292" y="1991896"/>
              <a:ext cx="3415267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學習新技術</a:t>
              </a:r>
              <a:r>
                <a:rPr lang="en-US" altLang="zh-TW" sz="4000" spc="400" dirty="0">
                  <a:cs typeface="+mn-ea"/>
                  <a:sym typeface="+mn-lt"/>
                </a:rPr>
                <a:t>-</a:t>
              </a:r>
              <a:r>
                <a:rPr lang="en-US" altLang="zh-TW" sz="4000" spc="400" dirty="0" err="1">
                  <a:cs typeface="+mn-ea"/>
                  <a:sym typeface="+mn-lt"/>
                </a:rPr>
                <a:t>docker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1544128" y="1846112"/>
            <a:ext cx="87126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Docker </a:t>
            </a:r>
            <a:r>
              <a:rPr lang="zh-TW" altLang="en-US" sz="2400" dirty="0"/>
              <a:t>是一種軟體平台，可讓您快速地建立、測試和部署應用程式。</a:t>
            </a:r>
            <a:r>
              <a:rPr lang="en-US" altLang="zh-TW" sz="2400" dirty="0"/>
              <a:t>Docker </a:t>
            </a:r>
            <a:r>
              <a:rPr lang="zh-TW" altLang="en-US" sz="2400" dirty="0"/>
              <a:t>將軟體封裝到名為</a:t>
            </a:r>
            <a:r>
              <a:rPr lang="zh-TW" altLang="en-US" sz="2400" dirty="0" smtClean="0"/>
              <a:t>容器的</a:t>
            </a:r>
            <a:r>
              <a:rPr lang="zh-TW" altLang="en-US" sz="2400" dirty="0"/>
              <a:t>標準化單位，其中包含程式庫、系統工具、程式碼和執行時間等執行軟體所需的所有項目。使用 </a:t>
            </a:r>
            <a:r>
              <a:rPr lang="en-US" altLang="zh-TW" sz="2400" dirty="0"/>
              <a:t>Docker</a:t>
            </a:r>
            <a:r>
              <a:rPr lang="zh-TW" altLang="en-US" sz="2400" dirty="0"/>
              <a:t>，您可以將應用程式快速地部署到各種環境並加以擴展，而且知道程式碼可以執行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 smtClean="0"/>
              <a:t>希望有機會可以用在專案上，讓專案變的更方便在各種環境下進行打包與操作。</a:t>
            </a:r>
            <a:endParaRPr lang="zh-TW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986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7979</TotalTime>
  <Words>150</Words>
  <Application>Microsoft Office PowerPoint</Application>
  <PresentationFormat>自訂</PresentationFormat>
  <Paragraphs>19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511</cp:revision>
  <dcterms:created xsi:type="dcterms:W3CDTF">2020-11-05T09:34:12Z</dcterms:created>
  <dcterms:modified xsi:type="dcterms:W3CDTF">2021-12-23T05:54:53Z</dcterms:modified>
</cp:coreProperties>
</file>