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0" r:id="rId4"/>
    <p:sldId id="28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mtClean="0">
                  <a:cs typeface="+mn-ea"/>
                  <a:sym typeface="+mn-lt"/>
                </a:rPr>
                <a:t>13</a:t>
              </a:r>
              <a:r>
                <a:rPr lang="en-US" altLang="zh-TW" sz="140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協助總監修改系統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35</Words>
  <Application>Microsoft Office PowerPoint</Application>
  <PresentationFormat>自訂</PresentationFormat>
  <Paragraphs>11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第一PPT，www.1ppt.com</vt:lpstr>
      <vt:lpstr>自定义设计方案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499</cp:revision>
  <dcterms:created xsi:type="dcterms:W3CDTF">2020-11-05T09:34:12Z</dcterms:created>
  <dcterms:modified xsi:type="dcterms:W3CDTF">2021-12-07T08:49:22Z</dcterms:modified>
</cp:coreProperties>
</file>