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21.12.15(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21.12.16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smtClean="0">
                  <a:cs typeface="+mn-ea"/>
                  <a:sym typeface="+mn-lt"/>
                </a:rPr>
                <a:t>2021.12.16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檢查溫室系統是否還有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披覆材料底下的光環境設計新增說明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809268" y="559000"/>
            <a:ext cx="7274770" cy="976561"/>
            <a:chOff x="689762" y="1991896"/>
            <a:chExt cx="3799797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804231" y="1991896"/>
              <a:ext cx="2685328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spc="400" dirty="0">
                  <a:cs typeface="+mn-ea"/>
                  <a:sym typeface="+mn-lt"/>
                </a:rPr>
                <a:t>新增說明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59" y="1728766"/>
            <a:ext cx="11234604" cy="479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86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:a14="http://schemas.microsoft.com/office/drawing/2010/main" xmlns:a16="http://schemas.microsoft.com/office/drawing/2014/main" xmlns="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7859</TotalTime>
  <Words>52</Words>
  <Application>Microsoft Office PowerPoint</Application>
  <PresentationFormat>自訂</PresentationFormat>
  <Paragraphs>16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508</cp:revision>
  <dcterms:created xsi:type="dcterms:W3CDTF">2020-11-05T09:34:12Z</dcterms:created>
  <dcterms:modified xsi:type="dcterms:W3CDTF">2021-12-16T07:44:34Z</dcterms:modified>
</cp:coreProperties>
</file>