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21.11.24(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2021.11.25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處理讀取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資料</a:t>
            </a:r>
            <a:r>
              <a:rPr lang="en-US" altLang="zh-TW" sz="2000" spc="400" dirty="0" smtClean="0">
                <a:cs typeface="+mn-ea"/>
                <a:sym typeface="+mn-lt"/>
              </a:rPr>
              <a:t>-sheet</a:t>
            </a:r>
            <a:r>
              <a:rPr lang="zh-TW" altLang="en-US" sz="2000" spc="400" dirty="0" smtClean="0">
                <a:cs typeface="+mn-ea"/>
                <a:sym typeface="+mn-lt"/>
              </a:rPr>
              <a:t>的部分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將</a:t>
            </a:r>
            <a:r>
              <a:rPr lang="en-US" altLang="zh-TW" sz="2000" spc="400" dirty="0" smtClean="0">
                <a:cs typeface="+mn-ea"/>
                <a:sym typeface="+mn-lt"/>
              </a:rPr>
              <a:t>Sheet</a:t>
            </a:r>
            <a:r>
              <a:rPr lang="zh-TW" altLang="en-US" sz="2000" spc="400" dirty="0" smtClean="0">
                <a:cs typeface="+mn-ea"/>
                <a:sym typeface="+mn-lt"/>
              </a:rPr>
              <a:t>部分處理完畢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993366" y="558999"/>
            <a:ext cx="7832788" cy="976560"/>
            <a:chOff x="454510" y="1991897"/>
            <a:chExt cx="4557905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454510" y="1991897"/>
              <a:ext cx="455790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整理與總監的討論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8" y="2306161"/>
            <a:ext cx="11519339" cy="298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803585" y="5572663"/>
            <a:ext cx="6970143" cy="106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根據資料夾內的資料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來自動顯示下拉選項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假如選到</a:t>
            </a:r>
            <a:r>
              <a:rPr lang="en-US" altLang="zh-TW" dirty="0" smtClean="0"/>
              <a:t>T01</a:t>
            </a:r>
            <a:r>
              <a:rPr lang="zh-TW" altLang="en-US" dirty="0" smtClean="0"/>
              <a:t> 則</a:t>
            </a:r>
            <a:r>
              <a:rPr lang="zh-TW" altLang="en-US" dirty="0"/>
              <a:t>廠區選擇會</a:t>
            </a:r>
            <a:r>
              <a:rPr lang="zh-TW" altLang="en-US" dirty="0" smtClean="0"/>
              <a:t>將</a:t>
            </a:r>
            <a:r>
              <a:rPr lang="en-US" altLang="zh-TW" dirty="0" smtClean="0"/>
              <a:t>T01</a:t>
            </a:r>
            <a:r>
              <a:rPr lang="zh-TW" altLang="en-US" dirty="0" smtClean="0"/>
              <a:t>裡的所有</a:t>
            </a:r>
            <a:r>
              <a:rPr lang="en-US" altLang="zh-TW" dirty="0" smtClean="0"/>
              <a:t>sheet</a:t>
            </a:r>
            <a:r>
              <a:rPr lang="zh-TW" altLang="en-US" dirty="0" smtClean="0"/>
              <a:t>顯示出來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7480</TotalTime>
  <Words>52</Words>
  <Application>Microsoft Office PowerPoint</Application>
  <PresentationFormat>自訂</PresentationFormat>
  <Paragraphs>18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479</cp:revision>
  <dcterms:created xsi:type="dcterms:W3CDTF">2020-11-05T09:34:12Z</dcterms:created>
  <dcterms:modified xsi:type="dcterms:W3CDTF">2021-11-25T08:38:46Z</dcterms:modified>
</cp:coreProperties>
</file>