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21.11.25 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>
                <a:cs typeface="+mn-ea"/>
                <a:sym typeface="+mn-lt"/>
              </a:rPr>
              <a:t>)</a:t>
            </a:r>
            <a:endParaRPr lang="en-US" altLang="zh-CN" sz="2800" spc="700" dirty="0" smtClean="0">
              <a:cs typeface="+mn-ea"/>
              <a:sym typeface="+mn-lt"/>
            </a:endParaRPr>
          </a:p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21.11.27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2089328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9"/>
            <a:ext cx="3120608" cy="1102648"/>
            <a:chOff x="6944288" y="4806069"/>
            <a:chExt cx="1694614" cy="445548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4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5" y="2666311"/>
            <a:ext cx="680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整理出顯示在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的資料</a:t>
            </a:r>
            <a:r>
              <a:rPr lang="en-US" altLang="zh-TW" sz="2000" spc="400" dirty="0" smtClean="0">
                <a:cs typeface="+mn-ea"/>
                <a:sym typeface="+mn-lt"/>
              </a:rPr>
              <a:t>(11/25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資料都放在網頁顯示 並做出計算功能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37139" cy="976561"/>
            <a:chOff x="689762" y="1991896"/>
            <a:chExt cx="38846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97956" y="1991896"/>
              <a:ext cx="277641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網頁顯示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18" y="1603678"/>
            <a:ext cx="10611560" cy="517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639798" y="3033757"/>
            <a:ext cx="1743342" cy="65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849504">
            <a:off x="10169495" y="3768696"/>
            <a:ext cx="683664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511469" y="4445043"/>
            <a:ext cx="2401368" cy="3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自動計算總量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完工量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23417" y="3033757"/>
            <a:ext cx="3452501" cy="65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922662" y="3442112"/>
            <a:ext cx="555476" cy="308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95318" y="3479659"/>
            <a:ext cx="1813950" cy="49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選擇完廠區後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自動顯示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75918" y="3032333"/>
            <a:ext cx="1563880" cy="65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7599347" y="2392025"/>
            <a:ext cx="517021" cy="717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86258" y="1956987"/>
            <a:ext cx="2632105" cy="3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使用者自己輸入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74</Words>
  <Application>Microsoft Office PowerPoint</Application>
  <PresentationFormat>自訂</PresentationFormat>
  <Paragraphs>20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238</cp:revision>
  <dcterms:created xsi:type="dcterms:W3CDTF">2020-11-05T09:34:12Z</dcterms:created>
  <dcterms:modified xsi:type="dcterms:W3CDTF">2021-11-25T08:44:02Z</dcterms:modified>
</cp:coreProperties>
</file>