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1" r:id="rId5"/>
    <p:sldId id="282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8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22.01.07(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22.01.10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2022.01.10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撰寫文件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撰寫文件</a:t>
            </a:r>
            <a:endParaRPr lang="en-US" altLang="zh-TW" sz="2000" spc="400" dirty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559000"/>
            <a:ext cx="7456165" cy="976561"/>
            <a:chOff x="689762" y="1991896"/>
            <a:chExt cx="3894544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849288" y="1991896"/>
              <a:ext cx="2735018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撰寫文件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18" y="1721088"/>
            <a:ext cx="11370085" cy="492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986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559000"/>
            <a:ext cx="7456167" cy="976561"/>
            <a:chOff x="689762" y="1991896"/>
            <a:chExt cx="3894545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849288" y="1991896"/>
              <a:ext cx="2735019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撰寫文件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05" y="1615586"/>
            <a:ext cx="10320314" cy="5061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721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8204</TotalTime>
  <Words>45</Words>
  <Application>Microsoft Office PowerPoint</Application>
  <PresentationFormat>自訂</PresentationFormat>
  <Paragraphs>19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533</cp:revision>
  <dcterms:created xsi:type="dcterms:W3CDTF">2020-11-05T09:34:12Z</dcterms:created>
  <dcterms:modified xsi:type="dcterms:W3CDTF">2022-01-10T01:16:57Z</dcterms:modified>
</cp:coreProperties>
</file>