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22.01.03(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22.01.05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2022.01.05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撰寫交接文件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撰寫交接</a:t>
            </a:r>
            <a:r>
              <a:rPr lang="zh-TW" altLang="en-US" sz="2000" spc="400" dirty="0" smtClean="0">
                <a:cs typeface="+mn-ea"/>
                <a:sym typeface="+mn-lt"/>
              </a:rPr>
              <a:t>文件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33883" y="1991896"/>
              <a:ext cx="305042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撰寫交接文件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04" y="1594530"/>
            <a:ext cx="7357076" cy="505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72528" y="3907766"/>
            <a:ext cx="2320506" cy="77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r>
              <a:rPr lang="en-US" altLang="zh-TW" dirty="0" smtClean="0"/>
              <a:t>ERD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還有一些未補完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8144</TotalTime>
  <Words>45</Words>
  <Application>Microsoft Office PowerPoint</Application>
  <PresentationFormat>自訂</PresentationFormat>
  <Paragraphs>17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526</cp:revision>
  <dcterms:created xsi:type="dcterms:W3CDTF">2020-11-05T09:34:12Z</dcterms:created>
  <dcterms:modified xsi:type="dcterms:W3CDTF">2022-01-05T06:16:33Z</dcterms:modified>
</cp:coreProperties>
</file>