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2" r:id="rId5"/>
    <p:sldId id="283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4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2021/12/2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8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21.12.02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2021.12.02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18:00~20:00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13:30~17:30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修改下載功能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修改程式 讓</a:t>
            </a:r>
            <a:r>
              <a:rPr lang="en-US" altLang="zh-TW" sz="2000" spc="400" dirty="0" smtClean="0">
                <a:cs typeface="+mn-ea"/>
                <a:sym typeface="+mn-lt"/>
              </a:rPr>
              <a:t>T01</a:t>
            </a:r>
            <a:r>
              <a:rPr lang="zh-TW" altLang="en-US" sz="2000" spc="400" dirty="0" smtClean="0">
                <a:cs typeface="+mn-ea"/>
                <a:sym typeface="+mn-lt"/>
              </a:rPr>
              <a:t>也可以存入</a:t>
            </a:r>
            <a:r>
              <a:rPr lang="en-US" altLang="zh-TW" sz="2000" spc="400" dirty="0" smtClean="0">
                <a:cs typeface="+mn-ea"/>
                <a:sym typeface="+mn-lt"/>
              </a:rPr>
              <a:t>excel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修改下載功能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62" y="1594010"/>
            <a:ext cx="10678672" cy="523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43531" y="3467820"/>
            <a:ext cx="3554083" cy="121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目前將</a:t>
            </a:r>
            <a:r>
              <a:rPr lang="en-US" altLang="zh-TW" dirty="0" smtClean="0"/>
              <a:t>S01</a:t>
            </a:r>
            <a:r>
              <a:rPr lang="zh-TW" altLang="en-US" dirty="0" smtClean="0"/>
              <a:t>放入下載選項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243532" y="558999"/>
            <a:ext cx="7582622" cy="976560"/>
            <a:chOff x="600082" y="1991897"/>
            <a:chExt cx="4412333" cy="108352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600082" y="1991897"/>
              <a:ext cx="441233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T01</a:t>
              </a:r>
              <a:r>
                <a:rPr lang="zh-TW" altLang="en-US" sz="4000" spc="400" dirty="0">
                  <a:cs typeface="+mn-ea"/>
                  <a:sym typeface="+mn-lt"/>
                </a:rPr>
                <a:t>也可以存入</a:t>
              </a:r>
              <a:r>
                <a:rPr lang="en-US" altLang="zh-TW" sz="4000" spc="400" dirty="0">
                  <a:cs typeface="+mn-ea"/>
                  <a:sym typeface="+mn-lt"/>
                </a:rPr>
                <a:t>excel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6" y="1749669"/>
            <a:ext cx="10360926" cy="495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324491" y="2355011"/>
            <a:ext cx="1009290" cy="411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59</Words>
  <Application>Microsoft Office PowerPoint</Application>
  <PresentationFormat>自訂</PresentationFormat>
  <Paragraphs>20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490</cp:revision>
  <dcterms:created xsi:type="dcterms:W3CDTF">2020-11-05T09:34:12Z</dcterms:created>
  <dcterms:modified xsi:type="dcterms:W3CDTF">2021-12-02T08:01:29Z</dcterms:modified>
</cp:coreProperties>
</file>