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處理讀取新的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讀取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專家系統網址：</a:t>
            </a:r>
            <a:r>
              <a:rPr lang="en-US" altLang="zh-TW" sz="2000" spc="400" dirty="0" smtClean="0">
                <a:cs typeface="+mn-ea"/>
                <a:sym typeface="+mn-lt"/>
              </a:rPr>
              <a:t/>
            </a:r>
            <a:br>
              <a:rPr lang="en-US" altLang="zh-TW" sz="2000" spc="400" dirty="0" smtClean="0">
                <a:cs typeface="+mn-ea"/>
                <a:sym typeface="+mn-lt"/>
              </a:rPr>
            </a:br>
            <a:r>
              <a:rPr lang="en-US" altLang="zh-TW" sz="2000" spc="400" dirty="0" smtClean="0">
                <a:cs typeface="+mn-ea"/>
                <a:sym typeface="+mn-lt"/>
              </a:rPr>
              <a:t/>
            </a:r>
            <a:br>
              <a:rPr lang="en-US" altLang="zh-TW" sz="2000" spc="400" dirty="0" smtClean="0">
                <a:cs typeface="+mn-ea"/>
                <a:sym typeface="+mn-lt"/>
              </a:rPr>
            </a:br>
            <a:r>
              <a:rPr lang="en-US" altLang="zh-TW" sz="2000" spc="400" dirty="0" smtClean="0">
                <a:cs typeface="+mn-ea"/>
                <a:sym typeface="+mn-lt"/>
              </a:rPr>
              <a:t>http</a:t>
            </a:r>
            <a:r>
              <a:rPr lang="en-US" altLang="zh-TW" sz="2000" spc="400" dirty="0">
                <a:cs typeface="+mn-ea"/>
                <a:sym typeface="+mn-lt"/>
              </a:rPr>
              <a:t>://greenhouse-mirdc.com/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34906" y="558999"/>
            <a:ext cx="7591249" cy="976560"/>
            <a:chOff x="595062" y="1991897"/>
            <a:chExt cx="4417353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595062" y="1991897"/>
              <a:ext cx="441735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讀取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7" y="1789621"/>
            <a:ext cx="120205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21434" y="5426015"/>
            <a:ext cx="5357004" cy="78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當資料夾有幾分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下拉選單就會有幾個選項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目前子惠姊只給兩份資料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41743" y="3010619"/>
            <a:ext cx="3786997" cy="116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7608498" y="3171285"/>
            <a:ext cx="586596" cy="39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74589" y="2751826"/>
            <a:ext cx="1552754" cy="80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此部分還在處理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1" y="558999"/>
            <a:ext cx="7249804" cy="976560"/>
            <a:chOff x="793749" y="1991897"/>
            <a:chExt cx="421866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31777" y="1991897"/>
              <a:ext cx="398063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專家系統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753327" y="2441275"/>
            <a:ext cx="6512943" cy="218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若無法開啟 試試以下動作：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將歷史資料清除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之前教過總監</a:t>
            </a:r>
            <a:r>
              <a:rPr lang="en-US" altLang="zh-TW" dirty="0" smtClean="0"/>
              <a:t>)</a:t>
            </a:r>
          </a:p>
          <a:p>
            <a:pPr marL="342900" indent="-342900" algn="ctr">
              <a:buAutoNum type="arabicPeriod"/>
            </a:pPr>
            <a:r>
              <a:rPr lang="zh-TW" altLang="en-US" dirty="0" smtClean="0"/>
              <a:t>檢查網址是否為</a:t>
            </a:r>
            <a:r>
              <a:rPr lang="en-US" altLang="zh-TW" dirty="0" smtClean="0"/>
              <a:t>http://</a:t>
            </a:r>
            <a:r>
              <a:rPr lang="zh-TW" altLang="en-US" dirty="0" smtClean="0"/>
              <a:t>開頭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1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85</Words>
  <Application>Microsoft Office PowerPoint</Application>
  <PresentationFormat>自訂</PresentationFormat>
  <Paragraphs>26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480</cp:revision>
  <dcterms:created xsi:type="dcterms:W3CDTF">2020-11-05T09:34:12Z</dcterms:created>
  <dcterms:modified xsi:type="dcterms:W3CDTF">2021-11-24T09:28:45Z</dcterms:modified>
</cp:coreProperties>
</file>