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5" r:id="rId17"/>
    <p:sldId id="276" r:id="rId18"/>
    <p:sldId id="272" r:id="rId19"/>
    <p:sldId id="274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zhe\Desktop\WS20-21\0.Masterarbeit\GA_based_FE\result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zhe\Desktop\WS20-21\0.Masterarbeit\GA_based_FE\result\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zhe\Desktop\WS20-21\0.Masterarbeit\GA_based_FE\result\resul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zhe\Desktop\WS20-21\0.Masterarbeit\GA_based_FE\result\resul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zhe\Desktop\WS20-21\0.Masterarbeit\GA_based_FE\result\result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zhe\Desktop\WS20-21\0.Masterarbeit\GA_based_FE\result\result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zhe\Desktop\WS20-21\0.Masterarbeit\GA_based_FE\result\result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zhe\Desktop\WS20-21\0.Masterarbeit\GA_based_FE\result\result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zhe\Desktop\WS20-21\0.Masterarbeit\GA_based_FE\result\result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zhe\Desktop\WS20-21\0.Masterarbeit\GA_based_FE\result\result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zhe\Desktop\WS20-21\0.Masterarbeit\GA_based_FE\result\result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zhe\Desktop\WS20-21\0.Masterarbeit\GA_based_FE\result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zhe\Desktop\WS20-21\0.Masterarbeit\GA_based_FE\result\result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zhe\Desktop\WS20-21\0.Masterarbeit\GA_based_FE\result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zhe\Desktop\WS20-21\0.Masterarbeit\GA_based_FE\result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zhe\Desktop\WS20-21\0.Masterarbeit\GA_based_FE\result\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zhe\Desktop\WS20-21\0.Masterarbeit\GA_based_FE\result\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zhe\Desktop\WS20-21\0.Masterarbeit\GA_based_FE\result\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zhe\Desktop\WS20-21\0.Masterarbeit\GA_based_FE\result\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zhe\Desktop\WS20-21\0.Masterarbeit\GA_based_FE\result\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Sheet1!$J$26</c:f>
              <c:strCache>
                <c:ptCount val="1"/>
                <c:pt idx="0">
                  <c:v>RL1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Sheet1!$K$25:$L$25</c:f>
              <c:strCache>
                <c:ptCount val="2"/>
                <c:pt idx="0">
                  <c:v>Higgs_Boson</c:v>
                </c:pt>
                <c:pt idx="1">
                  <c:v>CreditCard_default</c:v>
                </c:pt>
              </c:strCache>
            </c:strRef>
          </c:cat>
          <c:val>
            <c:numRef>
              <c:f>Sheet1!$K$26:$L$26</c:f>
              <c:numCache>
                <c:formatCode>General</c:formatCode>
                <c:ptCount val="2"/>
                <c:pt idx="0">
                  <c:v>0.72899999999999998</c:v>
                </c:pt>
                <c:pt idx="1">
                  <c:v>0.83099999999999996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D7-4237-AAEB-476DB7149B73}"/>
            </c:ext>
          </c:extLst>
        </c:ser>
        <c:ser>
          <c:idx val="1"/>
          <c:order val="1"/>
          <c:tx>
            <c:strRef>
              <c:f>Sheet1!$J$27</c:f>
              <c:strCache>
                <c:ptCount val="1"/>
                <c:pt idx="0">
                  <c:v>Baseline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Sheet1!$K$25:$L$25</c:f>
              <c:strCache>
                <c:ptCount val="2"/>
                <c:pt idx="0">
                  <c:v>Higgs_Boson</c:v>
                </c:pt>
                <c:pt idx="1">
                  <c:v>CreditCard_default</c:v>
                </c:pt>
              </c:strCache>
            </c:strRef>
          </c:cat>
          <c:val>
            <c:numRef>
              <c:f>Sheet1!$K$27:$L$27</c:f>
              <c:numCache>
                <c:formatCode>General</c:formatCode>
                <c:ptCount val="2"/>
                <c:pt idx="0">
                  <c:v>0.71799999999999997</c:v>
                </c:pt>
                <c:pt idx="1">
                  <c:v>0.79700000000000004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D7-4237-AAEB-476DB7149B73}"/>
            </c:ext>
          </c:extLst>
        </c:ser>
        <c:ser>
          <c:idx val="2"/>
          <c:order val="2"/>
          <c:tx>
            <c:strRef>
              <c:f>Sheet1!$J$28</c:f>
              <c:strCache>
                <c:ptCount val="1"/>
                <c:pt idx="0">
                  <c:v>GAbTC with subsampling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110000"/>
                    <a:satMod val="105000"/>
                    <a:tint val="67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Sheet1!$K$25:$L$25</c:f>
              <c:strCache>
                <c:ptCount val="2"/>
                <c:pt idx="0">
                  <c:v>Higgs_Boson</c:v>
                </c:pt>
                <c:pt idx="1">
                  <c:v>CreditCard_default</c:v>
                </c:pt>
              </c:strCache>
            </c:strRef>
          </c:cat>
          <c:val>
            <c:numRef>
              <c:f>Sheet1!$K$28:$L$28</c:f>
              <c:numCache>
                <c:formatCode>General</c:formatCode>
                <c:ptCount val="2"/>
                <c:pt idx="0">
                  <c:v>0.69099999999999995</c:v>
                </c:pt>
                <c:pt idx="1">
                  <c:v>0.79500000000000004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D7-4237-AAEB-476DB7149B7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44526527"/>
        <c:axId val="1344522367"/>
      </c:barChart>
      <c:catAx>
        <c:axId val="1344526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Datasets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4522367"/>
        <c:crosses val="autoZero"/>
        <c:auto val="1"/>
        <c:lblAlgn val="ctr"/>
        <c:lblOffset val="100"/>
        <c:noMultiLvlLbl val="0"/>
      </c:catAx>
      <c:valAx>
        <c:axId val="1344522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4526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Sheet1!$S$113</c:f>
              <c:strCache>
                <c:ptCount val="1"/>
                <c:pt idx="0">
                  <c:v>Fitness Score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Sheet1!$R$114:$R$118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Sheet1!$S$114:$S$118</c:f>
              <c:numCache>
                <c:formatCode>General</c:formatCode>
                <c:ptCount val="5"/>
                <c:pt idx="0">
                  <c:v>0.66700000000000004</c:v>
                </c:pt>
                <c:pt idx="1">
                  <c:v>0.68799999999999994</c:v>
                </c:pt>
                <c:pt idx="2">
                  <c:v>0.74199999999999999</c:v>
                </c:pt>
                <c:pt idx="3">
                  <c:v>0.752</c:v>
                </c:pt>
                <c:pt idx="4">
                  <c:v>0.79100000000000004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5C-4122-81BB-9ABB915C248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>
              <a:solidFill>
                <a:schemeClr val="tx1">
                  <a:lumMod val="35000"/>
                  <a:lumOff val="65000"/>
                </a:schemeClr>
              </a:solidFill>
              <a:headEnd type="diamond"/>
            </a:ln>
            <a:effectLst/>
          </c:spPr>
        </c:dropLines>
        <c:smooth val="0"/>
        <c:axId val="1498355104"/>
        <c:axId val="1498350528"/>
      </c:lineChart>
      <c:catAx>
        <c:axId val="1498355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  <a:alpha val="32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8350528"/>
        <c:crosses val="autoZero"/>
        <c:auto val="1"/>
        <c:lblAlgn val="ctr"/>
        <c:lblOffset val="100"/>
        <c:noMultiLvlLbl val="0"/>
      </c:catAx>
      <c:valAx>
        <c:axId val="149835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  <a:alpha val="32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Fitness Score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8355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Sheet1!$L$125</c:f>
              <c:strCache>
                <c:ptCount val="1"/>
                <c:pt idx="0">
                  <c:v>Capacity_Cur_Pool</c:v>
                </c:pt>
              </c:strCache>
            </c:strRef>
          </c:tx>
          <c:spPr>
            <a:solidFill>
              <a:schemeClr val="accent5">
                <a:tint val="77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Sheet1!$K$126:$K$142</c:f>
              <c:strCache>
                <c:ptCount val="17"/>
                <c:pt idx="0">
                  <c:v>AP_Omentum_Ovary</c:v>
                </c:pt>
                <c:pt idx="1">
                  <c:v>German_Credit</c:v>
                </c:pt>
                <c:pt idx="2">
                  <c:v>Ionosphere</c:v>
                </c:pt>
                <c:pt idx="3">
                  <c:v>Lymphography</c:v>
                </c:pt>
                <c:pt idx="4">
                  <c:v>messidor_features</c:v>
                </c:pt>
                <c:pt idx="5">
                  <c:v>PimaIndian</c:v>
                </c:pt>
                <c:pt idx="6">
                  <c:v>SpamBase</c:v>
                </c:pt>
                <c:pt idx="7">
                  <c:v>SpectF</c:v>
                </c:pt>
                <c:pt idx="8">
                  <c:v>winequality_red</c:v>
                </c:pt>
                <c:pt idx="9">
                  <c:v>Airfoil</c:v>
                </c:pt>
                <c:pt idx="10">
                  <c:v>Housing_Boston</c:v>
                </c:pt>
                <c:pt idx="11">
                  <c:v>Openml_586</c:v>
                </c:pt>
                <c:pt idx="12">
                  <c:v>Openml_607</c:v>
                </c:pt>
                <c:pt idx="13">
                  <c:v>Openml_616</c:v>
                </c:pt>
                <c:pt idx="14">
                  <c:v>Openml_618</c:v>
                </c:pt>
                <c:pt idx="15">
                  <c:v>Openml_620</c:v>
                </c:pt>
                <c:pt idx="16">
                  <c:v>Openml_637</c:v>
                </c:pt>
              </c:strCache>
            </c:strRef>
          </c:cat>
          <c:val>
            <c:numRef>
              <c:f>Sheet1!$L$126:$L$142</c:f>
              <c:numCache>
                <c:formatCode>General</c:formatCode>
                <c:ptCount val="17"/>
                <c:pt idx="0">
                  <c:v>1000</c:v>
                </c:pt>
                <c:pt idx="1">
                  <c:v>1200</c:v>
                </c:pt>
                <c:pt idx="2">
                  <c:v>900</c:v>
                </c:pt>
                <c:pt idx="3">
                  <c:v>600</c:v>
                </c:pt>
                <c:pt idx="4">
                  <c:v>400</c:v>
                </c:pt>
                <c:pt idx="5">
                  <c:v>700</c:v>
                </c:pt>
                <c:pt idx="6">
                  <c:v>500</c:v>
                </c:pt>
                <c:pt idx="7">
                  <c:v>1200</c:v>
                </c:pt>
                <c:pt idx="8">
                  <c:v>300</c:v>
                </c:pt>
                <c:pt idx="9">
                  <c:v>300</c:v>
                </c:pt>
                <c:pt idx="10">
                  <c:v>500</c:v>
                </c:pt>
                <c:pt idx="11">
                  <c:v>400</c:v>
                </c:pt>
                <c:pt idx="12">
                  <c:v>800</c:v>
                </c:pt>
                <c:pt idx="13">
                  <c:v>400</c:v>
                </c:pt>
                <c:pt idx="14">
                  <c:v>700</c:v>
                </c:pt>
                <c:pt idx="15">
                  <c:v>300</c:v>
                </c:pt>
                <c:pt idx="16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6F-4684-9164-68F87F6113D7}"/>
            </c:ext>
          </c:extLst>
        </c:ser>
        <c:ser>
          <c:idx val="1"/>
          <c:order val="1"/>
          <c:tx>
            <c:strRef>
              <c:f>Sheet1!$M$125</c:f>
              <c:strCache>
                <c:ptCount val="1"/>
                <c:pt idx="0">
                  <c:v>Capacity_Pre_Pool</c:v>
                </c:pt>
              </c:strCache>
            </c:strRef>
          </c:tx>
          <c:spPr>
            <a:solidFill>
              <a:schemeClr val="accent5">
                <a:shade val="76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Sheet1!$K$126:$K$142</c:f>
              <c:strCache>
                <c:ptCount val="17"/>
                <c:pt idx="0">
                  <c:v>AP_Omentum_Ovary</c:v>
                </c:pt>
                <c:pt idx="1">
                  <c:v>German_Credit</c:v>
                </c:pt>
                <c:pt idx="2">
                  <c:v>Ionosphere</c:v>
                </c:pt>
                <c:pt idx="3">
                  <c:v>Lymphography</c:v>
                </c:pt>
                <c:pt idx="4">
                  <c:v>messidor_features</c:v>
                </c:pt>
                <c:pt idx="5">
                  <c:v>PimaIndian</c:v>
                </c:pt>
                <c:pt idx="6">
                  <c:v>SpamBase</c:v>
                </c:pt>
                <c:pt idx="7">
                  <c:v>SpectF</c:v>
                </c:pt>
                <c:pt idx="8">
                  <c:v>winequality_red</c:v>
                </c:pt>
                <c:pt idx="9">
                  <c:v>Airfoil</c:v>
                </c:pt>
                <c:pt idx="10">
                  <c:v>Housing_Boston</c:v>
                </c:pt>
                <c:pt idx="11">
                  <c:v>Openml_586</c:v>
                </c:pt>
                <c:pt idx="12">
                  <c:v>Openml_607</c:v>
                </c:pt>
                <c:pt idx="13">
                  <c:v>Openml_616</c:v>
                </c:pt>
                <c:pt idx="14">
                  <c:v>Openml_618</c:v>
                </c:pt>
                <c:pt idx="15">
                  <c:v>Openml_620</c:v>
                </c:pt>
                <c:pt idx="16">
                  <c:v>Openml_637</c:v>
                </c:pt>
              </c:strCache>
            </c:strRef>
          </c:cat>
          <c:val>
            <c:numRef>
              <c:f>Sheet1!$M$126:$M$142</c:f>
              <c:numCache>
                <c:formatCode>General</c:formatCode>
                <c:ptCount val="17"/>
                <c:pt idx="0">
                  <c:v>500</c:v>
                </c:pt>
                <c:pt idx="1">
                  <c:v>600</c:v>
                </c:pt>
                <c:pt idx="2">
                  <c:v>450</c:v>
                </c:pt>
                <c:pt idx="3">
                  <c:v>300</c:v>
                </c:pt>
                <c:pt idx="4">
                  <c:v>200</c:v>
                </c:pt>
                <c:pt idx="5">
                  <c:v>350</c:v>
                </c:pt>
                <c:pt idx="6">
                  <c:v>250</c:v>
                </c:pt>
                <c:pt idx="7">
                  <c:v>600</c:v>
                </c:pt>
                <c:pt idx="8">
                  <c:v>150</c:v>
                </c:pt>
                <c:pt idx="9">
                  <c:v>150</c:v>
                </c:pt>
                <c:pt idx="10">
                  <c:v>250</c:v>
                </c:pt>
                <c:pt idx="11">
                  <c:v>200</c:v>
                </c:pt>
                <c:pt idx="12">
                  <c:v>400</c:v>
                </c:pt>
                <c:pt idx="13">
                  <c:v>200</c:v>
                </c:pt>
                <c:pt idx="14">
                  <c:v>350</c:v>
                </c:pt>
                <c:pt idx="15">
                  <c:v>150</c:v>
                </c:pt>
                <c:pt idx="16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6F-4684-9164-68F87F6113D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627827232"/>
        <c:axId val="1627833056"/>
      </c:barChart>
      <c:catAx>
        <c:axId val="1627827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Datasets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833056"/>
        <c:crosses val="autoZero"/>
        <c:auto val="1"/>
        <c:lblAlgn val="ctr"/>
        <c:lblOffset val="100"/>
        <c:noMultiLvlLbl val="0"/>
      </c:catAx>
      <c:valAx>
        <c:axId val="162783305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Capacity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82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Sheet1!$S$125</c:f>
              <c:strCache>
                <c:ptCount val="1"/>
                <c:pt idx="0">
                  <c:v>Coefficient2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15875">
                <a:solidFill>
                  <a:srgbClr val="FF0000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1.7708333333333409E-2"/>
                  <c:y val="-4.629629629629629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2D0-423C-93F0-B5F1D574C4D4}"/>
                </c:ext>
              </c:extLst>
            </c:dLbl>
            <c:dLbl>
              <c:idx val="11"/>
              <c:layout>
                <c:manualLayout>
                  <c:x val="-1.7708333333333333E-2"/>
                  <c:y val="-3.8888888888888959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2D0-423C-93F0-B5F1D574C4D4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Sheet1!$R$126:$R$142</c:f>
              <c:numCache>
                <c:formatCode>General</c:formatCode>
                <c:ptCount val="17"/>
                <c:pt idx="0">
                  <c:v>0.3</c:v>
                </c:pt>
                <c:pt idx="1">
                  <c:v>0.9</c:v>
                </c:pt>
                <c:pt idx="2">
                  <c:v>0.7</c:v>
                </c:pt>
                <c:pt idx="3">
                  <c:v>0.9</c:v>
                </c:pt>
                <c:pt idx="4">
                  <c:v>0.9</c:v>
                </c:pt>
                <c:pt idx="5">
                  <c:v>0.8</c:v>
                </c:pt>
                <c:pt idx="6">
                  <c:v>0.4</c:v>
                </c:pt>
                <c:pt idx="7">
                  <c:v>0.3</c:v>
                </c:pt>
                <c:pt idx="8">
                  <c:v>0.9</c:v>
                </c:pt>
                <c:pt idx="9">
                  <c:v>0.3</c:v>
                </c:pt>
                <c:pt idx="10">
                  <c:v>0.5</c:v>
                </c:pt>
                <c:pt idx="11">
                  <c:v>0.7</c:v>
                </c:pt>
                <c:pt idx="12">
                  <c:v>0.1</c:v>
                </c:pt>
                <c:pt idx="13">
                  <c:v>0.2</c:v>
                </c:pt>
                <c:pt idx="14">
                  <c:v>0.1</c:v>
                </c:pt>
                <c:pt idx="15">
                  <c:v>0.6</c:v>
                </c:pt>
                <c:pt idx="16">
                  <c:v>0.1</c:v>
                </c:pt>
              </c:numCache>
            </c:numRef>
          </c:xVal>
          <c:yVal>
            <c:numRef>
              <c:f>Sheet1!$S$126:$S$142</c:f>
              <c:numCache>
                <c:formatCode>General</c:formatCode>
                <c:ptCount val="17"/>
                <c:pt idx="0">
                  <c:v>0.2</c:v>
                </c:pt>
                <c:pt idx="1">
                  <c:v>0.9</c:v>
                </c:pt>
                <c:pt idx="2">
                  <c:v>0.9</c:v>
                </c:pt>
                <c:pt idx="3">
                  <c:v>2.6</c:v>
                </c:pt>
                <c:pt idx="4">
                  <c:v>0.9</c:v>
                </c:pt>
                <c:pt idx="5">
                  <c:v>0.9</c:v>
                </c:pt>
                <c:pt idx="6">
                  <c:v>0.9</c:v>
                </c:pt>
                <c:pt idx="7">
                  <c:v>0.1</c:v>
                </c:pt>
                <c:pt idx="8">
                  <c:v>0.9</c:v>
                </c:pt>
                <c:pt idx="9">
                  <c:v>3</c:v>
                </c:pt>
                <c:pt idx="10">
                  <c:v>3</c:v>
                </c:pt>
                <c:pt idx="11">
                  <c:v>1</c:v>
                </c:pt>
                <c:pt idx="12">
                  <c:v>2.2000000000000002</c:v>
                </c:pt>
                <c:pt idx="13">
                  <c:v>1.2</c:v>
                </c:pt>
                <c:pt idx="14">
                  <c:v>0.9</c:v>
                </c:pt>
                <c:pt idx="15">
                  <c:v>0.6</c:v>
                </c:pt>
                <c:pt idx="16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D0-423C-93F0-B5F1D574C4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5258032"/>
        <c:axId val="1555258864"/>
      </c:scatterChart>
      <c:valAx>
        <c:axId val="1555258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Coefficient 1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258864"/>
        <c:crosses val="autoZero"/>
        <c:crossBetween val="midCat"/>
      </c:valAx>
      <c:valAx>
        <c:axId val="155525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Coefficient 2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258032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Sheet1!$R$205</c:f>
              <c:strCache>
                <c:ptCount val="1"/>
                <c:pt idx="0">
                  <c:v>GAbTC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dLbl>
              <c:idx val="3"/>
              <c:layout>
                <c:manualLayout>
                  <c:x val="-6.2500000000000003E-3"/>
                  <c:y val="1.29629629629629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3E4-4720-806A-AC368CD62F42}"/>
                </c:ext>
              </c:extLst>
            </c:dLbl>
            <c:dLbl>
              <c:idx val="6"/>
              <c:layout>
                <c:manualLayout>
                  <c:x val="-5.208333333333333E-3"/>
                  <c:y val="5.555555555555555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3E4-4720-806A-AC368CD62F42}"/>
                </c:ext>
              </c:extLst>
            </c:dLbl>
            <c:dLbl>
              <c:idx val="10"/>
              <c:layout>
                <c:manualLayout>
                  <c:x val="-5.2083333333334094E-3"/>
                  <c:y val="1.851851851851851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3E4-4720-806A-AC368CD62F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Sheet1!$Q$206:$Q$222</c:f>
              <c:strCache>
                <c:ptCount val="17"/>
                <c:pt idx="0">
                  <c:v>AP_Omentum_Ovary</c:v>
                </c:pt>
                <c:pt idx="1">
                  <c:v>German_Credit</c:v>
                </c:pt>
                <c:pt idx="2">
                  <c:v>Ionosphere</c:v>
                </c:pt>
                <c:pt idx="3">
                  <c:v>Lymphography</c:v>
                </c:pt>
                <c:pt idx="4">
                  <c:v>messidor_features</c:v>
                </c:pt>
                <c:pt idx="5">
                  <c:v>PimaIndian</c:v>
                </c:pt>
                <c:pt idx="6">
                  <c:v>SpamBase</c:v>
                </c:pt>
                <c:pt idx="7">
                  <c:v>SpectF</c:v>
                </c:pt>
                <c:pt idx="8">
                  <c:v>winequality_red</c:v>
                </c:pt>
                <c:pt idx="9">
                  <c:v>Airfoil</c:v>
                </c:pt>
                <c:pt idx="10">
                  <c:v>Housing_Boston</c:v>
                </c:pt>
                <c:pt idx="11">
                  <c:v>Openml_586</c:v>
                </c:pt>
                <c:pt idx="12">
                  <c:v>Openml_607</c:v>
                </c:pt>
                <c:pt idx="13">
                  <c:v>Openml_616</c:v>
                </c:pt>
                <c:pt idx="14">
                  <c:v>Openml_618</c:v>
                </c:pt>
                <c:pt idx="15">
                  <c:v>Openml_620</c:v>
                </c:pt>
                <c:pt idx="16">
                  <c:v>Openml_637</c:v>
                </c:pt>
              </c:strCache>
            </c:strRef>
          </c:cat>
          <c:val>
            <c:numRef>
              <c:f>Sheet1!$R$206:$R$222</c:f>
              <c:numCache>
                <c:formatCode>General</c:formatCode>
                <c:ptCount val="17"/>
                <c:pt idx="0">
                  <c:v>0.84699999999999998</c:v>
                </c:pt>
                <c:pt idx="1">
                  <c:v>0.74099999999999999</c:v>
                </c:pt>
                <c:pt idx="2">
                  <c:v>0.96199999999999997</c:v>
                </c:pt>
                <c:pt idx="3">
                  <c:v>0.88700000000000001</c:v>
                </c:pt>
                <c:pt idx="4">
                  <c:v>0.76600000000000001</c:v>
                </c:pt>
                <c:pt idx="5">
                  <c:v>0.76600000000000001</c:v>
                </c:pt>
                <c:pt idx="6">
                  <c:v>0.96199999999999997</c:v>
                </c:pt>
                <c:pt idx="7">
                  <c:v>0.82299999999999995</c:v>
                </c:pt>
                <c:pt idx="8">
                  <c:v>0.57499999999999996</c:v>
                </c:pt>
                <c:pt idx="9">
                  <c:v>0.93500000000000005</c:v>
                </c:pt>
                <c:pt idx="10">
                  <c:v>0.68300000000000005</c:v>
                </c:pt>
                <c:pt idx="11">
                  <c:v>0.745</c:v>
                </c:pt>
                <c:pt idx="12">
                  <c:v>0.79100000000000004</c:v>
                </c:pt>
                <c:pt idx="13">
                  <c:v>0.69399999999999995</c:v>
                </c:pt>
                <c:pt idx="14">
                  <c:v>0.754</c:v>
                </c:pt>
                <c:pt idx="15">
                  <c:v>0.73399999999999999</c:v>
                </c:pt>
                <c:pt idx="16">
                  <c:v>0.64100000000000001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E4-4720-806A-AC368CD62F42}"/>
            </c:ext>
          </c:extLst>
        </c:ser>
        <c:ser>
          <c:idx val="1"/>
          <c:order val="1"/>
          <c:tx>
            <c:strRef>
              <c:f>Sheet1!$S$205</c:f>
              <c:strCache>
                <c:ptCount val="1"/>
                <c:pt idx="0">
                  <c:v>RL1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dLbl>
              <c:idx val="0"/>
              <c:layout>
                <c:manualLayout>
                  <c:x val="4.1666666666666475E-3"/>
                  <c:y val="7.407407407407373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E4-4720-806A-AC368CD62F42}"/>
                </c:ext>
              </c:extLst>
            </c:dLbl>
            <c:dLbl>
              <c:idx val="1"/>
              <c:layout>
                <c:manualLayout>
                  <c:x val="6.2499999999999813E-3"/>
                  <c:y val="1.111111111111111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E4-4720-806A-AC368CD62F42}"/>
                </c:ext>
              </c:extLst>
            </c:dLbl>
            <c:dLbl>
              <c:idx val="2"/>
              <c:layout>
                <c:manualLayout>
                  <c:x val="5.208333333333333E-3"/>
                  <c:y val="9.25925925925925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3E4-4720-806A-AC368CD62F42}"/>
                </c:ext>
              </c:extLst>
            </c:dLbl>
            <c:dLbl>
              <c:idx val="3"/>
              <c:layout>
                <c:manualLayout>
                  <c:x val="8.3333333333333332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3E4-4720-806A-AC368CD62F42}"/>
                </c:ext>
              </c:extLst>
            </c:dLbl>
            <c:dLbl>
              <c:idx val="4"/>
              <c:layout>
                <c:manualLayout>
                  <c:x val="4.1667486876640417E-3"/>
                  <c:y val="1.29629629629629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9494832677165352E-2"/>
                      <c:h val="3.720370370370370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63E4-4720-806A-AC368CD62F42}"/>
                </c:ext>
              </c:extLst>
            </c:dLbl>
            <c:dLbl>
              <c:idx val="5"/>
              <c:layout>
                <c:manualLayout>
                  <c:x val="5.208333333333333E-3"/>
                  <c:y val="1.296296296296296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3E4-4720-806A-AC368CD62F42}"/>
                </c:ext>
              </c:extLst>
            </c:dLbl>
            <c:dLbl>
              <c:idx val="6"/>
              <c:layout>
                <c:manualLayout>
                  <c:x val="1.2499999999999924E-2"/>
                  <c:y val="5.555555555555555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3E4-4720-806A-AC368CD62F42}"/>
                </c:ext>
              </c:extLst>
            </c:dLbl>
            <c:dLbl>
              <c:idx val="7"/>
              <c:layout>
                <c:manualLayout>
                  <c:x val="8.3333333333333332E-3"/>
                  <c:y val="7.407407407407407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3E4-4720-806A-AC368CD62F42}"/>
                </c:ext>
              </c:extLst>
            </c:dLbl>
            <c:dLbl>
              <c:idx val="8"/>
              <c:layout>
                <c:manualLayout>
                  <c:x val="8.3333333333332569E-3"/>
                  <c:y val="1.296296296296289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3E4-4720-806A-AC368CD62F42}"/>
                </c:ext>
              </c:extLst>
            </c:dLbl>
            <c:dLbl>
              <c:idx val="9"/>
              <c:layout>
                <c:manualLayout>
                  <c:x val="6.2500000000000003E-3"/>
                  <c:y val="1.111111111111114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3E4-4720-806A-AC368CD62F42}"/>
                </c:ext>
              </c:extLst>
            </c:dLbl>
            <c:dLbl>
              <c:idx val="10"/>
              <c:layout>
                <c:manualLayout>
                  <c:x val="6.249999999999924E-3"/>
                  <c:y val="9.25925925925925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3E4-4720-806A-AC368CD62F42}"/>
                </c:ext>
              </c:extLst>
            </c:dLbl>
            <c:dLbl>
              <c:idx val="11"/>
              <c:layout>
                <c:manualLayout>
                  <c:x val="7.2916666666665905E-3"/>
                  <c:y val="9.25925925925925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3E4-4720-806A-AC368CD62F42}"/>
                </c:ext>
              </c:extLst>
            </c:dLbl>
            <c:dLbl>
              <c:idx val="12"/>
              <c:layout>
                <c:manualLayout>
                  <c:x val="5.208333333333333E-3"/>
                  <c:y val="9.25925925925925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3E4-4720-806A-AC368CD62F42}"/>
                </c:ext>
              </c:extLst>
            </c:dLbl>
            <c:dLbl>
              <c:idx val="13"/>
              <c:layout>
                <c:manualLayout>
                  <c:x val="8.3333333333333332E-3"/>
                  <c:y val="5.555555555555555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3E4-4720-806A-AC368CD62F42}"/>
                </c:ext>
              </c:extLst>
            </c:dLbl>
            <c:dLbl>
              <c:idx val="14"/>
              <c:layout>
                <c:manualLayout>
                  <c:x val="8.3333333333333332E-3"/>
                  <c:y val="3.703703703703635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3E4-4720-806A-AC368CD62F42}"/>
                </c:ext>
              </c:extLst>
            </c:dLbl>
            <c:dLbl>
              <c:idx val="15"/>
              <c:layout>
                <c:manualLayout>
                  <c:x val="7.2916666666665141E-3"/>
                  <c:y val="3.703703703703703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3E4-4720-806A-AC368CD62F42}"/>
                </c:ext>
              </c:extLst>
            </c:dLbl>
            <c:dLbl>
              <c:idx val="16"/>
              <c:layout>
                <c:manualLayout>
                  <c:x val="9.3749999999999997E-3"/>
                  <c:y val="7.407407407407407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3E4-4720-806A-AC368CD62F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Sheet1!$Q$206:$Q$222</c:f>
              <c:strCache>
                <c:ptCount val="17"/>
                <c:pt idx="0">
                  <c:v>AP_Omentum_Ovary</c:v>
                </c:pt>
                <c:pt idx="1">
                  <c:v>German_Credit</c:v>
                </c:pt>
                <c:pt idx="2">
                  <c:v>Ionosphere</c:v>
                </c:pt>
                <c:pt idx="3">
                  <c:v>Lymphography</c:v>
                </c:pt>
                <c:pt idx="4">
                  <c:v>messidor_features</c:v>
                </c:pt>
                <c:pt idx="5">
                  <c:v>PimaIndian</c:v>
                </c:pt>
                <c:pt idx="6">
                  <c:v>SpamBase</c:v>
                </c:pt>
                <c:pt idx="7">
                  <c:v>SpectF</c:v>
                </c:pt>
                <c:pt idx="8">
                  <c:v>winequality_red</c:v>
                </c:pt>
                <c:pt idx="9">
                  <c:v>Airfoil</c:v>
                </c:pt>
                <c:pt idx="10">
                  <c:v>Housing_Boston</c:v>
                </c:pt>
                <c:pt idx="11">
                  <c:v>Openml_586</c:v>
                </c:pt>
                <c:pt idx="12">
                  <c:v>Openml_607</c:v>
                </c:pt>
                <c:pt idx="13">
                  <c:v>Openml_616</c:v>
                </c:pt>
                <c:pt idx="14">
                  <c:v>Openml_618</c:v>
                </c:pt>
                <c:pt idx="15">
                  <c:v>Openml_620</c:v>
                </c:pt>
                <c:pt idx="16">
                  <c:v>Openml_637</c:v>
                </c:pt>
              </c:strCache>
            </c:strRef>
          </c:cat>
          <c:val>
            <c:numRef>
              <c:f>Sheet1!$S$206:$S$222</c:f>
              <c:numCache>
                <c:formatCode>General</c:formatCode>
                <c:ptCount val="17"/>
                <c:pt idx="0">
                  <c:v>0.82</c:v>
                </c:pt>
                <c:pt idx="1">
                  <c:v>0.72399999999999998</c:v>
                </c:pt>
                <c:pt idx="2">
                  <c:v>0.94099999999999995</c:v>
                </c:pt>
                <c:pt idx="3">
                  <c:v>0.89500000000000002</c:v>
                </c:pt>
                <c:pt idx="4">
                  <c:v>0.752</c:v>
                </c:pt>
                <c:pt idx="5">
                  <c:v>0.75600000000000001</c:v>
                </c:pt>
                <c:pt idx="6">
                  <c:v>0.96099999999999997</c:v>
                </c:pt>
                <c:pt idx="7">
                  <c:v>0.78800000000000003</c:v>
                </c:pt>
                <c:pt idx="8">
                  <c:v>0.54800000000000004</c:v>
                </c:pt>
                <c:pt idx="9">
                  <c:v>0.80100000000000005</c:v>
                </c:pt>
                <c:pt idx="10">
                  <c:v>0.68</c:v>
                </c:pt>
                <c:pt idx="11">
                  <c:v>0.70399999999999996</c:v>
                </c:pt>
                <c:pt idx="12">
                  <c:v>0.64700000000000002</c:v>
                </c:pt>
                <c:pt idx="13">
                  <c:v>0.55900000000000005</c:v>
                </c:pt>
                <c:pt idx="14">
                  <c:v>0.58699999999999997</c:v>
                </c:pt>
                <c:pt idx="15">
                  <c:v>0.68300000000000005</c:v>
                </c:pt>
                <c:pt idx="16">
                  <c:v>0.58499999999999996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E4-4720-806A-AC368CD62F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721272608"/>
        <c:axId val="1721283840"/>
      </c:barChart>
      <c:catAx>
        <c:axId val="1721272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Datasets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283840"/>
        <c:crosses val="autoZero"/>
        <c:auto val="1"/>
        <c:lblAlgn val="ctr"/>
        <c:lblOffset val="100"/>
        <c:noMultiLvlLbl val="0"/>
      </c:catAx>
      <c:valAx>
        <c:axId val="172128384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272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Sheet1!$V$205</c:f>
              <c:strCache>
                <c:ptCount val="1"/>
                <c:pt idx="0">
                  <c:v>Improvement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3"/>
              <c:layout>
                <c:manualLayout>
                  <c:x val="-2.7664124015748071E-2"/>
                  <c:y val="-3.89721493146689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E99-4C7A-B528-E52E8294368D}"/>
                </c:ext>
              </c:extLst>
            </c:dLbl>
            <c:dLbl>
              <c:idx val="6"/>
              <c:layout>
                <c:manualLayout>
                  <c:x val="-3.3765666010498685E-2"/>
                  <c:y val="-3.52684456109652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E99-4C7A-B528-E52E8294368D}"/>
                </c:ext>
              </c:extLst>
            </c:dLbl>
            <c:dLbl>
              <c:idx val="8"/>
              <c:layout>
                <c:manualLayout>
                  <c:x val="-2.1265666010498764E-2"/>
                  <c:y val="2.769451735199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E99-4C7A-B528-E52E8294368D}"/>
                </c:ext>
              </c:extLst>
            </c:dLbl>
            <c:dLbl>
              <c:idx val="10"/>
              <c:layout>
                <c:manualLayout>
                  <c:x val="-5.5640666010498691E-2"/>
                  <c:y val="-2.04536307961504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E99-4C7A-B528-E52E8294368D}"/>
                </c:ext>
              </c:extLst>
            </c:dLbl>
            <c:dLbl>
              <c:idx val="11"/>
              <c:layout>
                <c:manualLayout>
                  <c:x val="-2.5156660104986876E-3"/>
                  <c:y val="5.472295129775376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E99-4C7A-B528-E52E8294368D}"/>
                </c:ext>
              </c:extLst>
            </c:dLbl>
            <c:dLbl>
              <c:idx val="14"/>
              <c:layout>
                <c:manualLayout>
                  <c:x val="-3.1210958005249496E-2"/>
                  <c:y val="-2.04536307961504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E99-4C7A-B528-E52E8294368D}"/>
                </c:ext>
              </c:extLst>
            </c:dLbl>
            <c:dLbl>
              <c:idx val="15"/>
              <c:layout>
                <c:manualLayout>
                  <c:x val="-2.647399934383202E-2"/>
                  <c:y val="2.769451735199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E99-4C7A-B528-E52E829436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Sheet1!$U$206:$U$222</c:f>
              <c:strCache>
                <c:ptCount val="17"/>
                <c:pt idx="0">
                  <c:v>AP_Omentum_Ovary</c:v>
                </c:pt>
                <c:pt idx="1">
                  <c:v>German_Credit</c:v>
                </c:pt>
                <c:pt idx="2">
                  <c:v>Ionosphere</c:v>
                </c:pt>
                <c:pt idx="3">
                  <c:v>Lymphography</c:v>
                </c:pt>
                <c:pt idx="4">
                  <c:v>messidor_features</c:v>
                </c:pt>
                <c:pt idx="5">
                  <c:v>PimaIndian</c:v>
                </c:pt>
                <c:pt idx="6">
                  <c:v>SpamBase</c:v>
                </c:pt>
                <c:pt idx="7">
                  <c:v>SpectF</c:v>
                </c:pt>
                <c:pt idx="8">
                  <c:v>winequality_red</c:v>
                </c:pt>
                <c:pt idx="9">
                  <c:v>Airfoil</c:v>
                </c:pt>
                <c:pt idx="10">
                  <c:v>Housing_Boston</c:v>
                </c:pt>
                <c:pt idx="11">
                  <c:v>Openml_586</c:v>
                </c:pt>
                <c:pt idx="12">
                  <c:v>Openml_607</c:v>
                </c:pt>
                <c:pt idx="13">
                  <c:v>Openml_616</c:v>
                </c:pt>
                <c:pt idx="14">
                  <c:v>Openml_618</c:v>
                </c:pt>
                <c:pt idx="15">
                  <c:v>Openml_620</c:v>
                </c:pt>
                <c:pt idx="16">
                  <c:v>Openml_637</c:v>
                </c:pt>
              </c:strCache>
            </c:strRef>
          </c:cat>
          <c:val>
            <c:numRef>
              <c:f>Sheet1!$V$206:$V$222</c:f>
              <c:numCache>
                <c:formatCode>0.00%</c:formatCode>
                <c:ptCount val="17"/>
                <c:pt idx="0">
                  <c:v>3.3000000000000002E-2</c:v>
                </c:pt>
                <c:pt idx="1">
                  <c:v>2.35E-2</c:v>
                </c:pt>
                <c:pt idx="2">
                  <c:v>2.23E-2</c:v>
                </c:pt>
                <c:pt idx="3">
                  <c:v>-8.8999999999999999E-3</c:v>
                </c:pt>
                <c:pt idx="4">
                  <c:v>1.8599999999999998E-2</c:v>
                </c:pt>
                <c:pt idx="5">
                  <c:v>1.32E-2</c:v>
                </c:pt>
                <c:pt idx="6">
                  <c:v>1E-3</c:v>
                </c:pt>
                <c:pt idx="7">
                  <c:v>4.4400000000000002E-2</c:v>
                </c:pt>
                <c:pt idx="8">
                  <c:v>4.9299999999999997E-2</c:v>
                </c:pt>
                <c:pt idx="9">
                  <c:v>0.1782</c:v>
                </c:pt>
                <c:pt idx="10">
                  <c:v>4.7999999999999996E-3</c:v>
                </c:pt>
                <c:pt idx="11">
                  <c:v>5.8200000000000002E-2</c:v>
                </c:pt>
                <c:pt idx="12">
                  <c:v>0.22259999999999999</c:v>
                </c:pt>
                <c:pt idx="13">
                  <c:v>0.24149999999999999</c:v>
                </c:pt>
                <c:pt idx="14">
                  <c:v>0.28449999999999998</c:v>
                </c:pt>
                <c:pt idx="15">
                  <c:v>7.4700000000000003E-2</c:v>
                </c:pt>
                <c:pt idx="16">
                  <c:v>9.5699999999999993E-2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99-4C7A-B528-E52E8294368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80147424"/>
        <c:axId val="1680156992"/>
      </c:lineChart>
      <c:catAx>
        <c:axId val="1680147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Datasets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156992"/>
        <c:crosses val="autoZero"/>
        <c:auto val="1"/>
        <c:lblAlgn val="ctr"/>
        <c:lblOffset val="100"/>
        <c:noMultiLvlLbl val="0"/>
      </c:catAx>
      <c:valAx>
        <c:axId val="16801569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Improvements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147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Sheet1!$T$293</c:f>
              <c:strCache>
                <c:ptCount val="1"/>
                <c:pt idx="0">
                  <c:v>GAbTC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dLbl>
              <c:idx val="3"/>
              <c:layout>
                <c:manualLayout>
                  <c:x val="-3.1250000000000383E-3"/>
                  <c:y val="1.29629629629629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A98-4B92-B11A-3866D5E859D8}"/>
                </c:ext>
              </c:extLst>
            </c:dLbl>
            <c:dLbl>
              <c:idx val="5"/>
              <c:layout>
                <c:manualLayout>
                  <c:x val="0"/>
                  <c:y val="-1.851851851851851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A98-4B92-B11A-3866D5E859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Sheet1!$S$294:$S$306</c:f>
              <c:strCache>
                <c:ptCount val="13"/>
                <c:pt idx="0">
                  <c:v>AP_Omentum_Ovary</c:v>
                </c:pt>
                <c:pt idx="1">
                  <c:v>German_Credit</c:v>
                </c:pt>
                <c:pt idx="2">
                  <c:v>Ionosphere</c:v>
                </c:pt>
                <c:pt idx="3">
                  <c:v>Lymphography</c:v>
                </c:pt>
                <c:pt idx="4">
                  <c:v>messidor_features</c:v>
                </c:pt>
                <c:pt idx="5">
                  <c:v>PimaIndian</c:v>
                </c:pt>
                <c:pt idx="6">
                  <c:v>SpectF</c:v>
                </c:pt>
                <c:pt idx="7">
                  <c:v>Openml_586</c:v>
                </c:pt>
                <c:pt idx="8">
                  <c:v>Openml_607</c:v>
                </c:pt>
                <c:pt idx="9">
                  <c:v>Openml_616</c:v>
                </c:pt>
                <c:pt idx="10">
                  <c:v>Openml_618</c:v>
                </c:pt>
                <c:pt idx="11">
                  <c:v>Openml_620</c:v>
                </c:pt>
                <c:pt idx="12">
                  <c:v>Openml_637</c:v>
                </c:pt>
              </c:strCache>
            </c:strRef>
          </c:cat>
          <c:val>
            <c:numRef>
              <c:f>Sheet1!$T$294:$T$306</c:f>
              <c:numCache>
                <c:formatCode>General</c:formatCode>
                <c:ptCount val="13"/>
                <c:pt idx="0">
                  <c:v>0.84699999999999998</c:v>
                </c:pt>
                <c:pt idx="1">
                  <c:v>0.74099999999999999</c:v>
                </c:pt>
                <c:pt idx="2">
                  <c:v>0.96199999999999997</c:v>
                </c:pt>
                <c:pt idx="3">
                  <c:v>0.88700000000000001</c:v>
                </c:pt>
                <c:pt idx="4">
                  <c:v>0.76600000000000001</c:v>
                </c:pt>
                <c:pt idx="5">
                  <c:v>0.76600000000000001</c:v>
                </c:pt>
                <c:pt idx="6">
                  <c:v>0.82299999999999995</c:v>
                </c:pt>
                <c:pt idx="7">
                  <c:v>0.745</c:v>
                </c:pt>
                <c:pt idx="8">
                  <c:v>0.79100000000000004</c:v>
                </c:pt>
                <c:pt idx="9">
                  <c:v>0.69399999999999995</c:v>
                </c:pt>
                <c:pt idx="10">
                  <c:v>0.754</c:v>
                </c:pt>
                <c:pt idx="11">
                  <c:v>0.73399999999999999</c:v>
                </c:pt>
                <c:pt idx="12">
                  <c:v>0.64100000000000001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98-4B92-B11A-3866D5E859D8}"/>
            </c:ext>
          </c:extLst>
        </c:ser>
        <c:ser>
          <c:idx val="1"/>
          <c:order val="1"/>
          <c:tx>
            <c:strRef>
              <c:f>Sheet1!$U$293</c:f>
              <c:strCache>
                <c:ptCount val="1"/>
                <c:pt idx="0">
                  <c:v>RL1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dLbl>
              <c:idx val="0"/>
              <c:layout>
                <c:manualLayout>
                  <c:x val="4.1666666666666666E-3"/>
                  <c:y val="3.703703703703669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A98-4B92-B11A-3866D5E859D8}"/>
                </c:ext>
              </c:extLst>
            </c:dLbl>
            <c:dLbl>
              <c:idx val="1"/>
              <c:layout>
                <c:manualLayout>
                  <c:x val="7.2916666666666477E-3"/>
                  <c:y val="9.25925925925925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A98-4B92-B11A-3866D5E859D8}"/>
                </c:ext>
              </c:extLst>
            </c:dLbl>
            <c:dLbl>
              <c:idx val="2"/>
              <c:layout>
                <c:manualLayout>
                  <c:x val="4.1666666666666284E-3"/>
                  <c:y val="7.407407407407407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A98-4B92-B11A-3866D5E859D8}"/>
                </c:ext>
              </c:extLst>
            </c:dLbl>
            <c:dLbl>
              <c:idx val="3"/>
              <c:layout>
                <c:manualLayout>
                  <c:x val="2.0833333333333333E-3"/>
                  <c:y val="-1.851851851851885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A98-4B92-B11A-3866D5E859D8}"/>
                </c:ext>
              </c:extLst>
            </c:dLbl>
            <c:dLbl>
              <c:idx val="4"/>
              <c:layout>
                <c:manualLayout>
                  <c:x val="5.208333333333333E-3"/>
                  <c:y val="1.29629629629629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A98-4B92-B11A-3866D5E859D8}"/>
                </c:ext>
              </c:extLst>
            </c:dLbl>
            <c:dLbl>
              <c:idx val="5"/>
              <c:layout>
                <c:manualLayout>
                  <c:x val="2.0833333333333333E-3"/>
                  <c:y val="1.111111111111111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A98-4B92-B11A-3866D5E859D8}"/>
                </c:ext>
              </c:extLst>
            </c:dLbl>
            <c:dLbl>
              <c:idx val="6"/>
              <c:layout>
                <c:manualLayout>
                  <c:x val="5.208333333333333E-3"/>
                  <c:y val="1.851851851851817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A98-4B92-B11A-3866D5E859D8}"/>
                </c:ext>
              </c:extLst>
            </c:dLbl>
            <c:dLbl>
              <c:idx val="7"/>
              <c:layout>
                <c:manualLayout>
                  <c:x val="6.2500000000000003E-3"/>
                  <c:y val="5.555555555555555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A98-4B92-B11A-3866D5E859D8}"/>
                </c:ext>
              </c:extLst>
            </c:dLbl>
            <c:dLbl>
              <c:idx val="8"/>
              <c:layout>
                <c:manualLayout>
                  <c:x val="5.2083333333331804E-3"/>
                  <c:y val="3.703703703703635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A98-4B92-B11A-3866D5E859D8}"/>
                </c:ext>
              </c:extLst>
            </c:dLbl>
            <c:dLbl>
              <c:idx val="9"/>
              <c:layout>
                <c:manualLayout>
                  <c:x val="6.2500000000000003E-3"/>
                  <c:y val="3.703703703703703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A98-4B92-B11A-3866D5E859D8}"/>
                </c:ext>
              </c:extLst>
            </c:dLbl>
            <c:dLbl>
              <c:idx val="10"/>
              <c:layout>
                <c:manualLayout>
                  <c:x val="3.1249999999998471E-3"/>
                  <c:y val="5.555555555555487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A98-4B92-B11A-3866D5E859D8}"/>
                </c:ext>
              </c:extLst>
            </c:dLbl>
            <c:dLbl>
              <c:idx val="11"/>
              <c:layout>
                <c:manualLayout>
                  <c:x val="7.2916666666665141E-3"/>
                  <c:y val="9.25925925925925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A98-4B92-B11A-3866D5E859D8}"/>
                </c:ext>
              </c:extLst>
            </c:dLbl>
            <c:dLbl>
              <c:idx val="12"/>
              <c:layout>
                <c:manualLayout>
                  <c:x val="5.208333333333333E-3"/>
                  <c:y val="5.555555555555487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A98-4B92-B11A-3866D5E859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Sheet1!$S$294:$S$306</c:f>
              <c:strCache>
                <c:ptCount val="13"/>
                <c:pt idx="0">
                  <c:v>AP_Omentum_Ovary</c:v>
                </c:pt>
                <c:pt idx="1">
                  <c:v>German_Credit</c:v>
                </c:pt>
                <c:pt idx="2">
                  <c:v>Ionosphere</c:v>
                </c:pt>
                <c:pt idx="3">
                  <c:v>Lymphography</c:v>
                </c:pt>
                <c:pt idx="4">
                  <c:v>messidor_features</c:v>
                </c:pt>
                <c:pt idx="5">
                  <c:v>PimaIndian</c:v>
                </c:pt>
                <c:pt idx="6">
                  <c:v>SpectF</c:v>
                </c:pt>
                <c:pt idx="7">
                  <c:v>Openml_586</c:v>
                </c:pt>
                <c:pt idx="8">
                  <c:v>Openml_607</c:v>
                </c:pt>
                <c:pt idx="9">
                  <c:v>Openml_616</c:v>
                </c:pt>
                <c:pt idx="10">
                  <c:v>Openml_618</c:v>
                </c:pt>
                <c:pt idx="11">
                  <c:v>Openml_620</c:v>
                </c:pt>
                <c:pt idx="12">
                  <c:v>Openml_637</c:v>
                </c:pt>
              </c:strCache>
            </c:strRef>
          </c:cat>
          <c:val>
            <c:numRef>
              <c:f>Sheet1!$U$294:$U$306</c:f>
              <c:numCache>
                <c:formatCode>General</c:formatCode>
                <c:ptCount val="13"/>
                <c:pt idx="0">
                  <c:v>0.82</c:v>
                </c:pt>
                <c:pt idx="1">
                  <c:v>0.72399999999999998</c:v>
                </c:pt>
                <c:pt idx="2">
                  <c:v>0.94099999999999995</c:v>
                </c:pt>
                <c:pt idx="3">
                  <c:v>0.89500000000000002</c:v>
                </c:pt>
                <c:pt idx="4">
                  <c:v>0.752</c:v>
                </c:pt>
                <c:pt idx="5">
                  <c:v>0.75600000000000001</c:v>
                </c:pt>
                <c:pt idx="6">
                  <c:v>0.78800000000000003</c:v>
                </c:pt>
                <c:pt idx="7">
                  <c:v>0.70399999999999996</c:v>
                </c:pt>
                <c:pt idx="8">
                  <c:v>0.64700000000000002</c:v>
                </c:pt>
                <c:pt idx="9">
                  <c:v>0.55900000000000005</c:v>
                </c:pt>
                <c:pt idx="10">
                  <c:v>0.58699999999999997</c:v>
                </c:pt>
                <c:pt idx="11">
                  <c:v>0.68300000000000005</c:v>
                </c:pt>
                <c:pt idx="12">
                  <c:v>0.58499999999999996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98-4B92-B11A-3866D5E859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015812688"/>
        <c:axId val="1015822672"/>
      </c:barChart>
      <c:catAx>
        <c:axId val="1015812688"/>
        <c:scaling>
          <c:orientation val="minMax"/>
        </c:scaling>
        <c:delete val="0"/>
        <c:axPos val="b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Datasets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5822672"/>
        <c:crosses val="autoZero"/>
        <c:auto val="1"/>
        <c:lblAlgn val="ctr"/>
        <c:lblOffset val="100"/>
        <c:noMultiLvlLbl val="0"/>
      </c:catAx>
      <c:valAx>
        <c:axId val="101582267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581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Sheet1!$J$293</c:f>
              <c:strCache>
                <c:ptCount val="1"/>
                <c:pt idx="0">
                  <c:v>Improvement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Sheet1!$I$294:$I$306</c:f>
              <c:strCache>
                <c:ptCount val="13"/>
                <c:pt idx="0">
                  <c:v>AP_Omentum_Ovary</c:v>
                </c:pt>
                <c:pt idx="1">
                  <c:v>German_Credit</c:v>
                </c:pt>
                <c:pt idx="2">
                  <c:v>Ionosphere</c:v>
                </c:pt>
                <c:pt idx="3">
                  <c:v>Lymphography</c:v>
                </c:pt>
                <c:pt idx="4">
                  <c:v>messidor_features</c:v>
                </c:pt>
                <c:pt idx="5">
                  <c:v>PimaIndian</c:v>
                </c:pt>
                <c:pt idx="6">
                  <c:v>SpectF</c:v>
                </c:pt>
                <c:pt idx="7">
                  <c:v>Openml_586</c:v>
                </c:pt>
                <c:pt idx="8">
                  <c:v>Openml_607</c:v>
                </c:pt>
                <c:pt idx="9">
                  <c:v>Openml_616</c:v>
                </c:pt>
                <c:pt idx="10">
                  <c:v>Openml_618</c:v>
                </c:pt>
                <c:pt idx="11">
                  <c:v>Openml_620</c:v>
                </c:pt>
                <c:pt idx="12">
                  <c:v>Openml_637</c:v>
                </c:pt>
              </c:strCache>
            </c:strRef>
          </c:cat>
          <c:val>
            <c:numRef>
              <c:f>Sheet1!$J$294:$J$306</c:f>
              <c:numCache>
                <c:formatCode>0.00%</c:formatCode>
                <c:ptCount val="13"/>
                <c:pt idx="0">
                  <c:v>3.3000000000000002E-2</c:v>
                </c:pt>
                <c:pt idx="1">
                  <c:v>2.35E-2</c:v>
                </c:pt>
                <c:pt idx="2">
                  <c:v>2.23E-2</c:v>
                </c:pt>
                <c:pt idx="3">
                  <c:v>-8.8999999999999999E-3</c:v>
                </c:pt>
                <c:pt idx="4">
                  <c:v>1.8599999999999998E-2</c:v>
                </c:pt>
                <c:pt idx="5">
                  <c:v>1.32E-2</c:v>
                </c:pt>
                <c:pt idx="6">
                  <c:v>4.4400000000000002E-2</c:v>
                </c:pt>
                <c:pt idx="7">
                  <c:v>5.8200000000000002E-2</c:v>
                </c:pt>
                <c:pt idx="8">
                  <c:v>0.22259999999999999</c:v>
                </c:pt>
                <c:pt idx="9">
                  <c:v>0.24149999999999999</c:v>
                </c:pt>
                <c:pt idx="10">
                  <c:v>0.28449999999999998</c:v>
                </c:pt>
                <c:pt idx="11">
                  <c:v>7.4700000000000003E-2</c:v>
                </c:pt>
                <c:pt idx="12">
                  <c:v>9.5699999999999993E-2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9E-4374-BA58-05CD9FC0AFF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19110512"/>
        <c:axId val="1019110928"/>
      </c:lineChart>
      <c:catAx>
        <c:axId val="1019110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Datasets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110928"/>
        <c:crosses val="autoZero"/>
        <c:auto val="1"/>
        <c:lblAlgn val="ctr"/>
        <c:lblOffset val="100"/>
        <c:noMultiLvlLbl val="0"/>
      </c:catAx>
      <c:valAx>
        <c:axId val="101911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Improvements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110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Sheet1!$O$162</c:f>
              <c:strCache>
                <c:ptCount val="1"/>
                <c:pt idx="0">
                  <c:v>std-var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Sheet1!$N$163:$N$179</c:f>
              <c:strCache>
                <c:ptCount val="17"/>
                <c:pt idx="0">
                  <c:v>AP_Omentum_Ovary</c:v>
                </c:pt>
                <c:pt idx="1">
                  <c:v>German_Credit</c:v>
                </c:pt>
                <c:pt idx="2">
                  <c:v>Ionosphere</c:v>
                </c:pt>
                <c:pt idx="3">
                  <c:v>Lymphography</c:v>
                </c:pt>
                <c:pt idx="4">
                  <c:v>messidor_features</c:v>
                </c:pt>
                <c:pt idx="5">
                  <c:v>PimaIndian</c:v>
                </c:pt>
                <c:pt idx="6">
                  <c:v>SpamBase</c:v>
                </c:pt>
                <c:pt idx="7">
                  <c:v>SpectF</c:v>
                </c:pt>
                <c:pt idx="8">
                  <c:v>winequality_red</c:v>
                </c:pt>
                <c:pt idx="9">
                  <c:v>Airfoil</c:v>
                </c:pt>
                <c:pt idx="10">
                  <c:v>Housing_Boston</c:v>
                </c:pt>
                <c:pt idx="11">
                  <c:v>Openml_586</c:v>
                </c:pt>
                <c:pt idx="12">
                  <c:v>Openml_607</c:v>
                </c:pt>
                <c:pt idx="13">
                  <c:v>Openml_616</c:v>
                </c:pt>
                <c:pt idx="14">
                  <c:v>Openml_618</c:v>
                </c:pt>
                <c:pt idx="15">
                  <c:v>Openml_620</c:v>
                </c:pt>
                <c:pt idx="16">
                  <c:v>Openml_637</c:v>
                </c:pt>
              </c:strCache>
            </c:strRef>
          </c:cat>
          <c:val>
            <c:numRef>
              <c:f>Sheet1!$O$163:$O$179</c:f>
              <c:numCache>
                <c:formatCode>General</c:formatCode>
                <c:ptCount val="17"/>
                <c:pt idx="0">
                  <c:v>4.2999999999999997E-2</c:v>
                </c:pt>
                <c:pt idx="1">
                  <c:v>1.6E-2</c:v>
                </c:pt>
                <c:pt idx="2">
                  <c:v>2.3E-2</c:v>
                </c:pt>
                <c:pt idx="3">
                  <c:v>6.6000000000000003E-2</c:v>
                </c:pt>
                <c:pt idx="4">
                  <c:v>1.9E-2</c:v>
                </c:pt>
                <c:pt idx="5">
                  <c:v>2.5999999999999999E-2</c:v>
                </c:pt>
                <c:pt idx="6">
                  <c:v>4.5999999999999999E-2</c:v>
                </c:pt>
                <c:pt idx="7">
                  <c:v>5.6000000000000001E-2</c:v>
                </c:pt>
                <c:pt idx="8">
                  <c:v>0.04</c:v>
                </c:pt>
                <c:pt idx="9">
                  <c:v>8.1000000000000003E-2</c:v>
                </c:pt>
                <c:pt idx="10">
                  <c:v>0.113</c:v>
                </c:pt>
                <c:pt idx="11">
                  <c:v>1.7000000000000001E-2</c:v>
                </c:pt>
                <c:pt idx="12">
                  <c:v>8.9999999999999993E-3</c:v>
                </c:pt>
                <c:pt idx="13">
                  <c:v>1.9E-2</c:v>
                </c:pt>
                <c:pt idx="14">
                  <c:v>1.0999999999999999E-2</c:v>
                </c:pt>
                <c:pt idx="15">
                  <c:v>4.0000000000000001E-3</c:v>
                </c:pt>
                <c:pt idx="16">
                  <c:v>3.5999999999999997E-2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4F-4A14-85F3-632EFD11F8E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>
              <a:solidFill>
                <a:schemeClr val="tx1">
                  <a:lumMod val="35000"/>
                  <a:lumOff val="65000"/>
                </a:schemeClr>
              </a:solidFill>
            </a:ln>
            <a:effectLst/>
          </c:spPr>
        </c:dropLines>
        <c:marker val="1"/>
        <c:smooth val="0"/>
        <c:axId val="1556353440"/>
        <c:axId val="1556360096"/>
      </c:lineChart>
      <c:catAx>
        <c:axId val="1556353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Datasets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360096"/>
        <c:crosses val="autoZero"/>
        <c:auto val="1"/>
        <c:lblAlgn val="ctr"/>
        <c:lblOffset val="100"/>
        <c:noMultiLvlLbl val="0"/>
      </c:catAx>
      <c:valAx>
        <c:axId val="155636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Standard Variance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353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Sheet1!$F$239</c:f>
              <c:strCache>
                <c:ptCount val="1"/>
                <c:pt idx="0">
                  <c:v>Time Consumption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Sheet1!$A$240:$A$248</c:f>
              <c:strCache>
                <c:ptCount val="9"/>
                <c:pt idx="0">
                  <c:v>AP_Omentum_Ovary</c:v>
                </c:pt>
                <c:pt idx="1">
                  <c:v>German_Credit</c:v>
                </c:pt>
                <c:pt idx="2">
                  <c:v>Ionosphere</c:v>
                </c:pt>
                <c:pt idx="3">
                  <c:v>Lymphography</c:v>
                </c:pt>
                <c:pt idx="4">
                  <c:v>messidor_features</c:v>
                </c:pt>
                <c:pt idx="5">
                  <c:v>PimaIndian</c:v>
                </c:pt>
                <c:pt idx="6">
                  <c:v>SpamBase</c:v>
                </c:pt>
                <c:pt idx="7">
                  <c:v>SpectF</c:v>
                </c:pt>
                <c:pt idx="8">
                  <c:v>winequality_red</c:v>
                </c:pt>
              </c:strCache>
            </c:strRef>
          </c:cat>
          <c:val>
            <c:numRef>
              <c:f>Sheet1!$F$240:$F$248</c:f>
              <c:numCache>
                <c:formatCode>General</c:formatCode>
                <c:ptCount val="9"/>
                <c:pt idx="0">
                  <c:v>43</c:v>
                </c:pt>
                <c:pt idx="1">
                  <c:v>67</c:v>
                </c:pt>
                <c:pt idx="2">
                  <c:v>132</c:v>
                </c:pt>
                <c:pt idx="3">
                  <c:v>188</c:v>
                </c:pt>
                <c:pt idx="4">
                  <c:v>177</c:v>
                </c:pt>
                <c:pt idx="5">
                  <c:v>174</c:v>
                </c:pt>
                <c:pt idx="6">
                  <c:v>208</c:v>
                </c:pt>
                <c:pt idx="7">
                  <c:v>90</c:v>
                </c:pt>
                <c:pt idx="8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BC-420F-8DCD-E2E846C553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356321120"/>
        <c:axId val="1356318208"/>
      </c:barChart>
      <c:catAx>
        <c:axId val="1356321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Datasets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318208"/>
        <c:crosses val="autoZero"/>
        <c:auto val="1"/>
        <c:lblAlgn val="ctr"/>
        <c:lblOffset val="100"/>
        <c:noMultiLvlLbl val="0"/>
      </c:catAx>
      <c:valAx>
        <c:axId val="135631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Consumption/(min)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32112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Sheet1!$B$325</c:f>
              <c:strCache>
                <c:ptCount val="1"/>
                <c:pt idx="0">
                  <c:v>Parallel Computation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Sheet1!$B$326:$B$328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F9-4CF6-80C0-4BB3760AA764}"/>
            </c:ext>
          </c:extLst>
        </c:ser>
        <c:ser>
          <c:idx val="1"/>
          <c:order val="1"/>
          <c:tx>
            <c:strRef>
              <c:f>Sheet1!$C$325</c:f>
              <c:strCache>
                <c:ptCount val="1"/>
                <c:pt idx="0">
                  <c:v>Without Parallel Computation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Sheet1!$C$326:$C$328</c:f>
              <c:numCache>
                <c:formatCode>General</c:formatCode>
                <c:ptCount val="3"/>
                <c:pt idx="0">
                  <c:v>19</c:v>
                </c:pt>
                <c:pt idx="1">
                  <c:v>28</c:v>
                </c:pt>
                <c:pt idx="2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F9-4CF6-80C0-4BB3760AA76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>
              <a:solidFill>
                <a:schemeClr val="tx1">
                  <a:lumMod val="35000"/>
                  <a:lumOff val="65000"/>
                </a:schemeClr>
              </a:solidFill>
              <a:prstDash val="dash"/>
            </a:ln>
            <a:effectLst/>
          </c:spPr>
        </c:dropLines>
        <c:marker val="1"/>
        <c:smooth val="0"/>
        <c:axId val="113961919"/>
        <c:axId val="113946943"/>
      </c:lineChart>
      <c:catAx>
        <c:axId val="1139619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46943"/>
        <c:crosses val="autoZero"/>
        <c:auto val="1"/>
        <c:lblAlgn val="ctr"/>
        <c:lblOffset val="100"/>
        <c:noMultiLvlLbl val="0"/>
      </c:catAx>
      <c:valAx>
        <c:axId val="1139469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Consumption/(min)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61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Sheet1!$C$79</c:f>
              <c:strCache>
                <c:ptCount val="1"/>
                <c:pt idx="0">
                  <c:v>AP_Omentum_Ovary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Sheet1!$B$80:$B$89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Sheet1!$C$80:$C$89</c:f>
              <c:numCache>
                <c:formatCode>General</c:formatCode>
                <c:ptCount val="10"/>
                <c:pt idx="0">
                  <c:v>0.73938099999999995</c:v>
                </c:pt>
                <c:pt idx="1">
                  <c:v>0.77894200000000002</c:v>
                </c:pt>
                <c:pt idx="2">
                  <c:v>0.73506400000000005</c:v>
                </c:pt>
                <c:pt idx="3">
                  <c:v>0.76325100000000001</c:v>
                </c:pt>
                <c:pt idx="4">
                  <c:v>0.77285899999999996</c:v>
                </c:pt>
                <c:pt idx="5">
                  <c:v>0.745838</c:v>
                </c:pt>
                <c:pt idx="6">
                  <c:v>0.78516600000000003</c:v>
                </c:pt>
                <c:pt idx="7">
                  <c:v>0.79521299999999995</c:v>
                </c:pt>
                <c:pt idx="8">
                  <c:v>0.74737299999999995</c:v>
                </c:pt>
                <c:pt idx="9">
                  <c:v>0.75400599999999995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A6-426D-A4C9-A760D851F4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44500735"/>
        <c:axId val="1344501983"/>
      </c:barChart>
      <c:catAx>
        <c:axId val="1344500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0"/>
                  <a:t>Size of Pre-selected Features</a:t>
                </a:r>
                <a:endParaRPr lang="zh-CN" b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4501983"/>
        <c:crosses val="autoZero"/>
        <c:auto val="1"/>
        <c:lblAlgn val="ctr"/>
        <c:lblOffset val="100"/>
        <c:noMultiLvlLbl val="0"/>
      </c:catAx>
      <c:valAx>
        <c:axId val="1344501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0"/>
                  <a:t>Performances</a:t>
                </a:r>
                <a:endParaRPr lang="zh-CN" b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4500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Sheet1!$G$325</c:f>
              <c:strCache>
                <c:ptCount val="1"/>
                <c:pt idx="0">
                  <c:v>Parallel Computation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Sheet1!$G$326:$G$328</c:f>
              <c:numCache>
                <c:formatCode>General</c:formatCode>
                <c:ptCount val="3"/>
                <c:pt idx="0">
                  <c:v>4</c:v>
                </c:pt>
                <c:pt idx="1">
                  <c:v>14</c:v>
                </c:pt>
                <c:pt idx="2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40-411B-A7C2-3C3060118159}"/>
            </c:ext>
          </c:extLst>
        </c:ser>
        <c:ser>
          <c:idx val="1"/>
          <c:order val="1"/>
          <c:tx>
            <c:strRef>
              <c:f>Sheet1!$H$325</c:f>
              <c:strCache>
                <c:ptCount val="1"/>
                <c:pt idx="0">
                  <c:v>Without Parallel Computation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Sheet1!$H$326:$H$328</c:f>
              <c:numCache>
                <c:formatCode>General</c:formatCode>
                <c:ptCount val="3"/>
                <c:pt idx="0">
                  <c:v>24</c:v>
                </c:pt>
                <c:pt idx="1">
                  <c:v>38</c:v>
                </c:pt>
                <c:pt idx="2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40-411B-A7C2-3C306011815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>
              <a:solidFill>
                <a:schemeClr val="tx1">
                  <a:lumMod val="35000"/>
                  <a:lumOff val="65000"/>
                </a:schemeClr>
              </a:solidFill>
              <a:prstDash val="dash"/>
            </a:ln>
            <a:effectLst/>
          </c:spPr>
        </c:dropLines>
        <c:marker val="1"/>
        <c:smooth val="0"/>
        <c:axId val="113961503"/>
        <c:axId val="113957759"/>
      </c:lineChart>
      <c:catAx>
        <c:axId val="1139615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57759"/>
        <c:crosses val="autoZero"/>
        <c:auto val="1"/>
        <c:lblAlgn val="ctr"/>
        <c:lblOffset val="100"/>
        <c:noMultiLvlLbl val="0"/>
      </c:catAx>
      <c:valAx>
        <c:axId val="11395775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Consumption/(min)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61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Sheet1!$A$26</c:f>
              <c:strCache>
                <c:ptCount val="1"/>
                <c:pt idx="0">
                  <c:v>our base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CE57674-10EA-44BC-AEFC-1967B3DCEEAB}" type="VALUE">
                      <a:rPr lang="en-US" sz="1200"/>
                      <a:pPr/>
                      <a:t>[值]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53F4-4A46-A3CE-7D18178FA00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48B0FB2-9EFA-4469-885F-B9717200E328}" type="VALUE">
                      <a:rPr lang="en-US" sz="1200"/>
                      <a:pPr/>
                      <a:t>[值]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53F4-4A46-A3CE-7D18178FA00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48E3F5C-3F09-468F-B1C5-64EF368EFD16}" type="VALUE">
                      <a:rPr lang="en-US" sz="1200"/>
                      <a:pPr/>
                      <a:t>[值]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3F4-4A46-A3CE-7D18178FA00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B688199-CCE7-4850-BDCC-5219278DD768}" type="VALUE">
                      <a:rPr lang="en-US" sz="1200"/>
                      <a:pPr/>
                      <a:t>[值]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3F4-4A46-A3CE-7D18178FA0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Sheet1!$B$25:$E$25</c:f>
              <c:strCache>
                <c:ptCount val="4"/>
                <c:pt idx="0">
                  <c:v>Ionosphere</c:v>
                </c:pt>
                <c:pt idx="1">
                  <c:v>Lymphography</c:v>
                </c:pt>
                <c:pt idx="2">
                  <c:v>messidor_features</c:v>
                </c:pt>
                <c:pt idx="3">
                  <c:v>SpectF</c:v>
                </c:pt>
              </c:strCache>
            </c:strRef>
          </c:cat>
          <c:val>
            <c:numRef>
              <c:f>Sheet1!$B$26:$E$26</c:f>
              <c:numCache>
                <c:formatCode>General</c:formatCode>
                <c:ptCount val="4"/>
                <c:pt idx="0">
                  <c:v>0.92700000000000005</c:v>
                </c:pt>
                <c:pt idx="1">
                  <c:v>0.83199999999999996</c:v>
                </c:pt>
                <c:pt idx="2">
                  <c:v>0.69099999999999995</c:v>
                </c:pt>
                <c:pt idx="3">
                  <c:v>0.70299999999999996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F4-4A46-A3CE-7D18178FA00A}"/>
            </c:ext>
          </c:extLst>
        </c:ser>
        <c:ser>
          <c:idx val="1"/>
          <c:order val="1"/>
          <c:tx>
            <c:strRef>
              <c:f>Sheet1!$A$27</c:f>
              <c:strCache>
                <c:ptCount val="1"/>
                <c:pt idx="0">
                  <c:v>single fs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F558860-9E65-4D42-80F4-7E9E6BB7C221}" type="VALUE">
                      <a:rPr lang="en-US" sz="1200"/>
                      <a:pPr/>
                      <a:t>[值]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53F4-4A46-A3CE-7D18178FA00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724FCDD-48FD-46BD-9A35-8CAEC28358BB}" type="VALUE">
                      <a:rPr lang="en-US" sz="1200"/>
                      <a:pPr/>
                      <a:t>[值]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53F4-4A46-A3CE-7D18178FA00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0100DE4-383F-40AB-895B-B5B0ED1A478C}" type="VALUE">
                      <a:rPr lang="en-US" sz="1200"/>
                      <a:pPr/>
                      <a:t>[值]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3F4-4A46-A3CE-7D18178FA00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1AAD821-E0C5-4AAF-B0FA-01794CE8F248}" type="VALUE">
                      <a:rPr lang="en-US" sz="1200"/>
                      <a:pPr/>
                      <a:t>[值]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53F4-4A46-A3CE-7D18178FA0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Sheet1!$B$25:$E$25</c:f>
              <c:strCache>
                <c:ptCount val="4"/>
                <c:pt idx="0">
                  <c:v>Ionosphere</c:v>
                </c:pt>
                <c:pt idx="1">
                  <c:v>Lymphography</c:v>
                </c:pt>
                <c:pt idx="2">
                  <c:v>messidor_features</c:v>
                </c:pt>
                <c:pt idx="3">
                  <c:v>SpectF</c:v>
                </c:pt>
              </c:strCache>
            </c:strRef>
          </c:cat>
          <c:val>
            <c:numRef>
              <c:f>Sheet1!$B$27:$E$27</c:f>
              <c:numCache>
                <c:formatCode>General</c:formatCode>
                <c:ptCount val="4"/>
                <c:pt idx="0">
                  <c:v>0.95</c:v>
                </c:pt>
                <c:pt idx="1">
                  <c:v>0.86599999999999999</c:v>
                </c:pt>
                <c:pt idx="2">
                  <c:v>0.748</c:v>
                </c:pt>
                <c:pt idx="3">
                  <c:v>0.77100000000000002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F4-4A46-A3CE-7D18178FA00A}"/>
            </c:ext>
          </c:extLst>
        </c:ser>
        <c:ser>
          <c:idx val="2"/>
          <c:order val="2"/>
          <c:tx>
            <c:strRef>
              <c:f>Sheet1!$A$28</c:f>
              <c:strCache>
                <c:ptCount val="1"/>
                <c:pt idx="0">
                  <c:v>combined fs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B913EED-220B-486F-9385-4793197DCF71}" type="VALUE">
                      <a:rPr lang="en-US" sz="1200"/>
                      <a:pPr/>
                      <a:t>[值]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53F4-4A46-A3CE-7D18178FA00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FFDBDF1-048B-4BA5-9A83-E456CE07D5D6}" type="VALUE">
                      <a:rPr lang="en-US" sz="1200"/>
                      <a:pPr/>
                      <a:t>[值]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53F4-4A46-A3CE-7D18178FA00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8F2DD38-0E2C-4871-9F4B-6ACC8D5652AC}" type="VALUE">
                      <a:rPr lang="en-US" sz="1200"/>
                      <a:pPr/>
                      <a:t>[值]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53F4-4A46-A3CE-7D18178FA00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7B3C5DA-6428-4D94-8735-7B5E7158E18D}" type="VALUE">
                      <a:rPr lang="en-US" sz="1200"/>
                      <a:pPr/>
                      <a:t>[值]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3F4-4A46-A3CE-7D18178FA0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Sheet1!$B$25:$E$25</c:f>
              <c:strCache>
                <c:ptCount val="4"/>
                <c:pt idx="0">
                  <c:v>Ionosphere</c:v>
                </c:pt>
                <c:pt idx="1">
                  <c:v>Lymphography</c:v>
                </c:pt>
                <c:pt idx="2">
                  <c:v>messidor_features</c:v>
                </c:pt>
                <c:pt idx="3">
                  <c:v>SpectF</c:v>
                </c:pt>
              </c:strCache>
            </c:strRef>
          </c:cat>
          <c:val>
            <c:numRef>
              <c:f>Sheet1!$B$28:$E$28</c:f>
              <c:numCache>
                <c:formatCode>General</c:formatCode>
                <c:ptCount val="4"/>
                <c:pt idx="0">
                  <c:v>0.96199999999999997</c:v>
                </c:pt>
                <c:pt idx="1">
                  <c:v>0.88700000000000001</c:v>
                </c:pt>
                <c:pt idx="2">
                  <c:v>0.76600000000000001</c:v>
                </c:pt>
                <c:pt idx="3">
                  <c:v>0.82299999999999995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F4-4A46-A3CE-7D18178FA0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280973583"/>
        <c:axId val="1280975663"/>
      </c:barChart>
      <c:catAx>
        <c:axId val="12809735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datasets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1.1458333333333333E-2"/>
              <c:y val="0.41902070574511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975663"/>
        <c:crosses val="autoZero"/>
        <c:auto val="1"/>
        <c:lblAlgn val="ctr"/>
        <c:lblOffset val="100"/>
        <c:noMultiLvlLbl val="0"/>
      </c:catAx>
      <c:valAx>
        <c:axId val="1280975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43149270013123359"/>
              <c:y val="0.867433654126567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973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93823818897639"/>
          <c:y val="0.91804680664916882"/>
          <c:w val="0.3282757232959968"/>
          <c:h val="5.66821745433018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Sheet1!$P$51</c:f>
              <c:strCache>
                <c:ptCount val="1"/>
                <c:pt idx="0">
                  <c:v>Lymphography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FA3-4F36-A5AA-B2EE2192A8DE}"/>
              </c:ext>
            </c:extLst>
          </c:dPt>
          <c:dLbls>
            <c:dLbl>
              <c:idx val="6"/>
              <c:layout>
                <c:manualLayout>
                  <c:x val="-3.8541666666666669E-2"/>
                  <c:y val="3.703703703703710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FA3-4F36-A5AA-B2EE2192A8DE}"/>
                </c:ext>
              </c:extLst>
            </c:dLbl>
            <c:dLbl>
              <c:idx val="7"/>
              <c:layout>
                <c:manualLayout>
                  <c:x val="3.1250000000000002E-3"/>
                  <c:y val="-1.111111111111111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FA3-4F36-A5AA-B2EE2192A8DE}"/>
                </c:ext>
              </c:extLst>
            </c:dLbl>
            <c:dLbl>
              <c:idx val="9"/>
              <c:spPr>
                <a:solidFill>
                  <a:sysClr val="window" lastClr="FFFFFF"/>
                </a:solidFill>
                <a:ln w="19050">
                  <a:solidFill>
                    <a:srgbClr val="FF0000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4FA3-4F36-A5AA-B2EE2192A8D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Sheet1!$O$52:$O$61</c:f>
              <c:numCache>
                <c:formatCode>General</c:formatCode>
                <c:ptCount val="10"/>
                <c:pt idx="0">
                  <c:v>215</c:v>
                </c:pt>
                <c:pt idx="1">
                  <c:v>430</c:v>
                </c:pt>
                <c:pt idx="2">
                  <c:v>646</c:v>
                </c:pt>
                <c:pt idx="3">
                  <c:v>861</c:v>
                </c:pt>
                <c:pt idx="4">
                  <c:v>1076</c:v>
                </c:pt>
                <c:pt idx="5">
                  <c:v>1291</c:v>
                </c:pt>
                <c:pt idx="6">
                  <c:v>1506</c:v>
                </c:pt>
                <c:pt idx="7">
                  <c:v>1722</c:v>
                </c:pt>
                <c:pt idx="8">
                  <c:v>1937</c:v>
                </c:pt>
                <c:pt idx="9">
                  <c:v>30</c:v>
                </c:pt>
              </c:numCache>
            </c:numRef>
          </c:xVal>
          <c:yVal>
            <c:numRef>
              <c:f>Sheet1!$P$52:$P$61</c:f>
              <c:numCache>
                <c:formatCode>General</c:formatCode>
                <c:ptCount val="10"/>
                <c:pt idx="0">
                  <c:v>0.85199999999999998</c:v>
                </c:pt>
                <c:pt idx="1">
                  <c:v>0.86599999999999999</c:v>
                </c:pt>
                <c:pt idx="2">
                  <c:v>0.85299999999999998</c:v>
                </c:pt>
                <c:pt idx="3">
                  <c:v>0.873</c:v>
                </c:pt>
                <c:pt idx="4">
                  <c:v>0.85299999999999998</c:v>
                </c:pt>
                <c:pt idx="5">
                  <c:v>0.86699999999999999</c:v>
                </c:pt>
                <c:pt idx="6">
                  <c:v>0.873</c:v>
                </c:pt>
                <c:pt idx="7">
                  <c:v>0.873</c:v>
                </c:pt>
                <c:pt idx="8">
                  <c:v>0.86599999999999999</c:v>
                </c:pt>
                <c:pt idx="9">
                  <c:v>0.88700000000000001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FA3-4F36-A5AA-B2EE2192A8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4514047"/>
        <c:axId val="1344504479"/>
      </c:scatterChart>
      <c:valAx>
        <c:axId val="13445140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Features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4504479"/>
        <c:crosses val="autoZero"/>
        <c:crossBetween val="midCat"/>
      </c:valAx>
      <c:valAx>
        <c:axId val="1344504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45140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43856627296587"/>
          <c:y val="2.8162000583260426E-2"/>
          <c:w val="0.86430880905511809"/>
          <c:h val="0.825492125984251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Sheet1!$S$51</c:f>
              <c:strCache>
                <c:ptCount val="1"/>
                <c:pt idx="0">
                  <c:v>Ionosphere</c:v>
                </c:pt>
              </c:strCache>
            </c:strRef>
          </c:tx>
          <c:spPr>
            <a:ln w="25400" cap="flat" cmpd="dbl" algn="ctr">
              <a:noFill/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1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dPt>
            <c:idx val="3"/>
            <c:marker>
              <c:symbol val="circle"/>
              <c:size val="6"/>
              <c:spPr>
                <a:solidFill>
                  <a:srgbClr val="0070C0"/>
                </a:solidFill>
                <a:ln w="34925" cap="flat" cmpd="dbl" algn="ctr">
                  <a:solidFill>
                    <a:srgbClr val="0070C0">
                      <a:alpha val="70000"/>
                    </a:srgb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192-4701-82D0-589582B786BA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0070C0"/>
                </a:solidFill>
                <a:ln w="34925" cap="flat" cmpd="dbl" algn="ctr">
                  <a:solidFill>
                    <a:schemeClr val="accent1">
                      <a:lumMod val="75000"/>
                      <a:alpha val="70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192-4701-82D0-589582B786BA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0070C0"/>
                </a:solidFill>
                <a:ln w="34925" cap="flat" cmpd="dbl" algn="ctr">
                  <a:solidFill>
                    <a:schemeClr val="accent1">
                      <a:lumMod val="75000"/>
                      <a:alpha val="70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192-4701-82D0-589582B786BA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0070C0"/>
                </a:solidFill>
                <a:ln w="34925" cap="flat" cmpd="dbl" algn="ctr">
                  <a:solidFill>
                    <a:schemeClr val="accent1">
                      <a:lumMod val="75000"/>
                      <a:alpha val="70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192-4701-82D0-589582B786BA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FF0000"/>
                </a:solidFill>
                <a:ln w="34925" cap="flat" cmpd="dbl" algn="ctr">
                  <a:solidFill>
                    <a:srgbClr val="FF0000">
                      <a:alpha val="70000"/>
                    </a:srgb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192-4701-82D0-589582B786BA}"/>
              </c:ext>
            </c:extLst>
          </c:dPt>
          <c:dLbls>
            <c:dLbl>
              <c:idx val="6"/>
              <c:layout>
                <c:manualLayout>
                  <c:x val="-2.2916666666666741E-2"/>
                  <c:y val="-5.555555555555556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192-4701-82D0-589582B786BA}"/>
                </c:ext>
              </c:extLst>
            </c:dLbl>
            <c:dLbl>
              <c:idx val="7"/>
              <c:layout>
                <c:manualLayout>
                  <c:x val="-1.6666666666666666E-2"/>
                  <c:y val="4.814814814814814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192-4701-82D0-589582B786BA}"/>
                </c:ext>
              </c:extLst>
            </c:dLbl>
            <c:dLbl>
              <c:idx val="9"/>
              <c:spPr>
                <a:solidFill>
                  <a:prstClr val="black">
                    <a:lumMod val="15000"/>
                    <a:lumOff val="85000"/>
                  </a:prstClr>
                </a:solidFill>
                <a:ln w="19050">
                  <a:solidFill>
                    <a:srgbClr val="FF0000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5192-4701-82D0-589582B786BA}"/>
                </c:ext>
              </c:extLst>
            </c:dLbl>
            <c:spPr>
              <a:solidFill>
                <a:prstClr val="black">
                  <a:lumMod val="15000"/>
                  <a:lumOff val="8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Sheet1!$R$52:$R$61</c:f>
              <c:numCache>
                <c:formatCode>General</c:formatCode>
                <c:ptCount val="10"/>
                <c:pt idx="0">
                  <c:v>75</c:v>
                </c:pt>
                <c:pt idx="1">
                  <c:v>151</c:v>
                </c:pt>
                <c:pt idx="2">
                  <c:v>226</c:v>
                </c:pt>
                <c:pt idx="3">
                  <c:v>301</c:v>
                </c:pt>
                <c:pt idx="4">
                  <c:v>376</c:v>
                </c:pt>
                <c:pt idx="5">
                  <c:v>452</c:v>
                </c:pt>
                <c:pt idx="6">
                  <c:v>527</c:v>
                </c:pt>
                <c:pt idx="7">
                  <c:v>602</c:v>
                </c:pt>
                <c:pt idx="8">
                  <c:v>678</c:v>
                </c:pt>
                <c:pt idx="9">
                  <c:v>26</c:v>
                </c:pt>
              </c:numCache>
            </c:numRef>
          </c:xVal>
          <c:yVal>
            <c:numRef>
              <c:f>Sheet1!$S$52:$S$61</c:f>
              <c:numCache>
                <c:formatCode>General</c:formatCode>
                <c:ptCount val="10"/>
                <c:pt idx="0">
                  <c:v>0.95599999999999996</c:v>
                </c:pt>
                <c:pt idx="1">
                  <c:v>0.95299999999999996</c:v>
                </c:pt>
                <c:pt idx="2">
                  <c:v>0.95899999999999996</c:v>
                </c:pt>
                <c:pt idx="3">
                  <c:v>0.96399999999999997</c:v>
                </c:pt>
                <c:pt idx="4">
                  <c:v>0.96099999999999997</c:v>
                </c:pt>
                <c:pt idx="5">
                  <c:v>0.96199999999999997</c:v>
                </c:pt>
                <c:pt idx="6">
                  <c:v>0.96399999999999997</c:v>
                </c:pt>
                <c:pt idx="7">
                  <c:v>0.96399999999999997</c:v>
                </c:pt>
                <c:pt idx="8">
                  <c:v>0.96399999999999997</c:v>
                </c:pt>
                <c:pt idx="9">
                  <c:v>0.96199999999999997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192-4701-82D0-589582B786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4496991"/>
        <c:axId val="1344498239"/>
      </c:scatterChart>
      <c:valAx>
        <c:axId val="1344496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Features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4498239"/>
        <c:crosses val="autoZero"/>
        <c:crossBetween val="midCat"/>
      </c:valAx>
      <c:valAx>
        <c:axId val="1344498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44969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Sheet1!$N$84</c:f>
              <c:strCache>
                <c:ptCount val="1"/>
                <c:pt idx="0">
                  <c:v>Original Features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Sheet1!$M$85:$M$101</c:f>
              <c:strCache>
                <c:ptCount val="17"/>
                <c:pt idx="0">
                  <c:v>AP_Omentum_Ovary</c:v>
                </c:pt>
                <c:pt idx="1">
                  <c:v>German_Credit</c:v>
                </c:pt>
                <c:pt idx="2">
                  <c:v>Ionosphere</c:v>
                </c:pt>
                <c:pt idx="3">
                  <c:v>Lymphography</c:v>
                </c:pt>
                <c:pt idx="4">
                  <c:v>messidor_features</c:v>
                </c:pt>
                <c:pt idx="5">
                  <c:v>PimaIndian</c:v>
                </c:pt>
                <c:pt idx="6">
                  <c:v>SpamBase</c:v>
                </c:pt>
                <c:pt idx="7">
                  <c:v>SpectF</c:v>
                </c:pt>
                <c:pt idx="8">
                  <c:v>winequality_red</c:v>
                </c:pt>
                <c:pt idx="9">
                  <c:v>Airfoil</c:v>
                </c:pt>
                <c:pt idx="10">
                  <c:v>Housing_Boston</c:v>
                </c:pt>
                <c:pt idx="11">
                  <c:v>Openml_586</c:v>
                </c:pt>
                <c:pt idx="12">
                  <c:v>Openml_607</c:v>
                </c:pt>
                <c:pt idx="13">
                  <c:v>Openml_616</c:v>
                </c:pt>
                <c:pt idx="14">
                  <c:v>Openml_618</c:v>
                </c:pt>
                <c:pt idx="15">
                  <c:v>Openml_620</c:v>
                </c:pt>
                <c:pt idx="16">
                  <c:v>Openml_637</c:v>
                </c:pt>
              </c:strCache>
            </c:strRef>
          </c:cat>
          <c:val>
            <c:numRef>
              <c:f>Sheet1!$N$85:$N$101</c:f>
              <c:numCache>
                <c:formatCode>General</c:formatCode>
                <c:ptCount val="17"/>
                <c:pt idx="0">
                  <c:v>50</c:v>
                </c:pt>
                <c:pt idx="1">
                  <c:v>21</c:v>
                </c:pt>
                <c:pt idx="2">
                  <c:v>34</c:v>
                </c:pt>
                <c:pt idx="3">
                  <c:v>18</c:v>
                </c:pt>
                <c:pt idx="4">
                  <c:v>19</c:v>
                </c:pt>
                <c:pt idx="5">
                  <c:v>8</c:v>
                </c:pt>
                <c:pt idx="6">
                  <c:v>57</c:v>
                </c:pt>
                <c:pt idx="7">
                  <c:v>44</c:v>
                </c:pt>
                <c:pt idx="8">
                  <c:v>12</c:v>
                </c:pt>
                <c:pt idx="9">
                  <c:v>5</c:v>
                </c:pt>
                <c:pt idx="10">
                  <c:v>13</c:v>
                </c:pt>
                <c:pt idx="11">
                  <c:v>25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25</c:v>
                </c:pt>
                <c:pt idx="16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57-4A16-A1F5-4FD21560F4EE}"/>
            </c:ext>
          </c:extLst>
        </c:ser>
        <c:ser>
          <c:idx val="1"/>
          <c:order val="1"/>
          <c:tx>
            <c:strRef>
              <c:f>Sheet1!$O$84</c:f>
              <c:strCache>
                <c:ptCount val="1"/>
                <c:pt idx="0">
                  <c:v>Selected Features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Sheet1!$M$85:$M$101</c:f>
              <c:strCache>
                <c:ptCount val="17"/>
                <c:pt idx="0">
                  <c:v>AP_Omentum_Ovary</c:v>
                </c:pt>
                <c:pt idx="1">
                  <c:v>German_Credit</c:v>
                </c:pt>
                <c:pt idx="2">
                  <c:v>Ionosphere</c:v>
                </c:pt>
                <c:pt idx="3">
                  <c:v>Lymphography</c:v>
                </c:pt>
                <c:pt idx="4">
                  <c:v>messidor_features</c:v>
                </c:pt>
                <c:pt idx="5">
                  <c:v>PimaIndian</c:v>
                </c:pt>
                <c:pt idx="6">
                  <c:v>SpamBase</c:v>
                </c:pt>
                <c:pt idx="7">
                  <c:v>SpectF</c:v>
                </c:pt>
                <c:pt idx="8">
                  <c:v>winequality_red</c:v>
                </c:pt>
                <c:pt idx="9">
                  <c:v>Airfoil</c:v>
                </c:pt>
                <c:pt idx="10">
                  <c:v>Housing_Boston</c:v>
                </c:pt>
                <c:pt idx="11">
                  <c:v>Openml_586</c:v>
                </c:pt>
                <c:pt idx="12">
                  <c:v>Openml_607</c:v>
                </c:pt>
                <c:pt idx="13">
                  <c:v>Openml_616</c:v>
                </c:pt>
                <c:pt idx="14">
                  <c:v>Openml_618</c:v>
                </c:pt>
                <c:pt idx="15">
                  <c:v>Openml_620</c:v>
                </c:pt>
                <c:pt idx="16">
                  <c:v>Openml_637</c:v>
                </c:pt>
              </c:strCache>
            </c:strRef>
          </c:cat>
          <c:val>
            <c:numRef>
              <c:f>Sheet1!$O$85:$O$101</c:f>
              <c:numCache>
                <c:formatCode>General</c:formatCode>
                <c:ptCount val="17"/>
                <c:pt idx="0">
                  <c:v>5</c:v>
                </c:pt>
                <c:pt idx="1">
                  <c:v>31</c:v>
                </c:pt>
                <c:pt idx="2">
                  <c:v>26</c:v>
                </c:pt>
                <c:pt idx="3">
                  <c:v>30</c:v>
                </c:pt>
                <c:pt idx="4">
                  <c:v>14</c:v>
                </c:pt>
                <c:pt idx="5">
                  <c:v>4</c:v>
                </c:pt>
                <c:pt idx="6">
                  <c:v>16</c:v>
                </c:pt>
                <c:pt idx="7">
                  <c:v>2</c:v>
                </c:pt>
                <c:pt idx="8">
                  <c:v>8</c:v>
                </c:pt>
                <c:pt idx="9">
                  <c:v>4</c:v>
                </c:pt>
                <c:pt idx="10">
                  <c:v>34</c:v>
                </c:pt>
                <c:pt idx="11">
                  <c:v>6</c:v>
                </c:pt>
                <c:pt idx="12">
                  <c:v>10</c:v>
                </c:pt>
                <c:pt idx="13">
                  <c:v>13</c:v>
                </c:pt>
                <c:pt idx="14">
                  <c:v>6</c:v>
                </c:pt>
                <c:pt idx="15">
                  <c:v>13</c:v>
                </c:pt>
                <c:pt idx="1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57-4A16-A1F5-4FD21560F4E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639738047"/>
        <c:axId val="1639750527"/>
      </c:barChart>
      <c:catAx>
        <c:axId val="1639738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Datasets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750527"/>
        <c:crosses val="autoZero"/>
        <c:auto val="1"/>
        <c:lblAlgn val="ctr"/>
        <c:lblOffset val="100"/>
        <c:noMultiLvlLbl val="0"/>
      </c:catAx>
      <c:valAx>
        <c:axId val="1639750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#Features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738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Sheet1!$B$100</c:f>
              <c:strCache>
                <c:ptCount val="1"/>
                <c:pt idx="0">
                  <c:v>AP_Omentum_Ovary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2.6112040682414697E-2"/>
                  <c:y val="-1.61249635462233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6FF-4A71-8F16-DE3BE73F68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Sheet1!$A$101:$A$104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Sheet1!$B$101:$B$104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9</c:v>
                </c:pt>
                <c:pt idx="3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FF-4A71-8F16-DE3BE73F6867}"/>
            </c:ext>
          </c:extLst>
        </c:ser>
        <c:ser>
          <c:idx val="1"/>
          <c:order val="1"/>
          <c:tx>
            <c:strRef>
              <c:f>Sheet1!$C$100</c:f>
              <c:strCache>
                <c:ptCount val="1"/>
                <c:pt idx="0">
                  <c:v>PimaIndian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Sheet1!$A$101:$A$104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Sheet1!$C$101:$C$104</c:f>
              <c:numCache>
                <c:formatCode>General</c:formatCode>
                <c:ptCount val="4"/>
                <c:pt idx="0">
                  <c:v>8</c:v>
                </c:pt>
                <c:pt idx="1">
                  <c:v>29</c:v>
                </c:pt>
                <c:pt idx="2">
                  <c:v>41</c:v>
                </c:pt>
                <c:pt idx="3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FF-4A71-8F16-DE3BE73F686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14264127"/>
        <c:axId val="1714245823"/>
      </c:lineChart>
      <c:catAx>
        <c:axId val="17142641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4245823"/>
        <c:crosses val="autoZero"/>
        <c:auto val="1"/>
        <c:lblAlgn val="ctr"/>
        <c:lblOffset val="100"/>
        <c:noMultiLvlLbl val="0"/>
      </c:catAx>
      <c:valAx>
        <c:axId val="171424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Consumption/(min)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4264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Sheet1!$G$100</c:f>
              <c:strCache>
                <c:ptCount val="1"/>
                <c:pt idx="0">
                  <c:v>AP_Omentum_Ovary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1.7848999343832023E-2"/>
                  <c:y val="-3.64953339165937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AD9-4D44-BB16-042DC2AE5F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Sheet1!$F$101:$F$104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Sheet1!$G$101:$G$104</c:f>
              <c:numCache>
                <c:formatCode>General</c:formatCode>
                <c:ptCount val="4"/>
                <c:pt idx="0">
                  <c:v>53</c:v>
                </c:pt>
                <c:pt idx="1">
                  <c:v>138</c:v>
                </c:pt>
                <c:pt idx="2">
                  <c:v>304</c:v>
                </c:pt>
                <c:pt idx="3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D9-4D44-BB16-042DC2AE5FE1}"/>
            </c:ext>
          </c:extLst>
        </c:ser>
        <c:ser>
          <c:idx val="1"/>
          <c:order val="1"/>
          <c:tx>
            <c:strRef>
              <c:f>Sheet1!$H$100</c:f>
              <c:strCache>
                <c:ptCount val="1"/>
                <c:pt idx="0">
                  <c:v>PimaIndian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3.9723999343832021E-2"/>
                  <c:y val="-6.8657042869641298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AD9-4D44-BB16-042DC2AE5FE1}"/>
                </c:ext>
              </c:extLst>
            </c:dLbl>
            <c:dLbl>
              <c:idx val="1"/>
              <c:layout>
                <c:manualLayout>
                  <c:x val="1.9426673228346457E-3"/>
                  <c:y val="2.27639253426655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AD9-4D44-BB16-042DC2AE5F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Sheet1!$F$101:$F$104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Sheet1!$H$101:$H$104</c:f>
              <c:numCache>
                <c:formatCode>General</c:formatCode>
                <c:ptCount val="4"/>
                <c:pt idx="0">
                  <c:v>32</c:v>
                </c:pt>
                <c:pt idx="1">
                  <c:v>68</c:v>
                </c:pt>
                <c:pt idx="2">
                  <c:v>195</c:v>
                </c:pt>
                <c:pt idx="3">
                  <c:v>543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D9-4D44-BB16-042DC2AE5FE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14248735"/>
        <c:axId val="1714245407"/>
      </c:lineChart>
      <c:catAx>
        <c:axId val="17142487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4245407"/>
        <c:crosses val="autoZero"/>
        <c:auto val="1"/>
        <c:lblAlgn val="ctr"/>
        <c:lblOffset val="100"/>
        <c:noMultiLvlLbl val="0"/>
      </c:catAx>
      <c:valAx>
        <c:axId val="171424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#Generated Features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4248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Sheet1!$S$106</c:f>
              <c:strCache>
                <c:ptCount val="1"/>
                <c:pt idx="0">
                  <c:v>Fitness Score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Sheet1!$R$107:$R$111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Sheet1!$S$107:$S$111</c:f>
              <c:numCache>
                <c:formatCode>General</c:formatCode>
                <c:ptCount val="5"/>
                <c:pt idx="0">
                  <c:v>0.83199999999999996</c:v>
                </c:pt>
                <c:pt idx="1">
                  <c:v>0.84599999999999997</c:v>
                </c:pt>
                <c:pt idx="2">
                  <c:v>0.85099999999999998</c:v>
                </c:pt>
                <c:pt idx="3">
                  <c:v>0.876</c:v>
                </c:pt>
                <c:pt idx="4">
                  <c:v>0.88700000000000001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DD-446B-B138-5D5D567C439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>
              <a:solidFill>
                <a:schemeClr val="tx1">
                  <a:lumMod val="35000"/>
                  <a:lumOff val="65000"/>
                </a:schemeClr>
              </a:solidFill>
            </a:ln>
            <a:effectLst/>
          </c:spPr>
        </c:dropLines>
        <c:marker val="1"/>
        <c:smooth val="0"/>
        <c:axId val="1556359264"/>
        <c:axId val="1556365088"/>
      </c:lineChart>
      <c:catAx>
        <c:axId val="1556359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365088"/>
        <c:crosses val="autoZero"/>
        <c:auto val="1"/>
        <c:lblAlgn val="ctr"/>
        <c:lblOffset val="100"/>
        <c:noMultiLvlLbl val="0"/>
      </c:catAx>
      <c:valAx>
        <c:axId val="155636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Fitness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359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720BD-ACD9-4B25-933A-660A3546C1F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8F4A3-30D5-4AEE-879B-956BA9D4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AP_Omentum_Ovary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8F4A3-30D5-4AEE-879B-956BA9D42D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72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German_Credit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8F4A3-30D5-4AEE-879B-956BA9D42D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2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D163D-DA81-4241-986A-4A33BEA9F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422FEE-070E-4FF9-9A26-B944FE6ED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80C42-BFC8-42F6-8C73-DEAAB6BE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06AD-FFF7-4C05-860F-7C9FA968E84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259E1-1FA2-4B3E-BFE1-3BE96226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B7AF5-335F-4B40-9A92-E743D181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EC4B-1F30-47FF-80CD-C8AAC355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6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2D0CC-9C67-45FB-B1DA-D0BB1721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8FCB21-498E-4F28-9338-C913DE67E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DE0D9-9055-4DCB-AFBD-B13F551A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06AD-FFF7-4C05-860F-7C9FA968E84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61CA8-9D6A-4F3E-9522-D274EC66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31527-40A7-43C6-A238-12A1A924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EC4B-1F30-47FF-80CD-C8AAC355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1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A6E437-BE16-4E06-BFD1-1EA5F381D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B09277-6CAD-4EF8-A141-FD64E754E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185EC-85AB-453D-8B2D-CB4151F1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06AD-FFF7-4C05-860F-7C9FA968E84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62824-F050-4484-ABDC-BB55A837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EE70F-51C3-4865-8E52-9B323F98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EC4B-1F30-47FF-80CD-C8AAC355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150AC-3E33-436F-AE6D-9DCC02F5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11FFA-A8C7-4D7B-A0E4-24758CC4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2C47E-3BAF-42F9-B02E-216C2D10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06AD-FFF7-4C05-860F-7C9FA968E84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7D45E-9F32-4A46-9355-34FF90E1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1E4AC-338B-4CC6-8D2F-2A9D2D2A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EC4B-1F30-47FF-80CD-C8AAC355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2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B68B3-923E-4A31-B905-7EDD52F7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3590BB-865B-4109-81AB-E438F574C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2B0ED-8584-4287-ABCE-7988384C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06AD-FFF7-4C05-860F-7C9FA968E84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FF903-094D-4B5A-8AF9-16DAF817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56A44-15E2-4875-B224-3D89493B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EC4B-1F30-47FF-80CD-C8AAC355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3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195EB-2E75-45D2-B81D-363DC775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5C4E0-2C09-44DB-BFCD-177317967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15D7FF-7A57-43B7-8221-E1C1E00F4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AA9073-3898-4F61-9F11-B279B1A8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06AD-FFF7-4C05-860F-7C9FA968E84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ECAEA4-DC16-420C-ACD1-FD63CCBA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D3BD4A-F5ED-47AB-A0DC-8AFDEEE6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EC4B-1F30-47FF-80CD-C8AAC355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7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1F1ED-ADAF-48A2-A7DD-F5939D8E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BCED94-83DC-4780-8E9A-2446E7E24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6E782E-1F0A-4AA5-8C2F-8FBC63178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2DD02B-C64E-494B-9D52-A85D24D11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29E1F9-8F5C-4DAD-B47F-6739F4193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D81EDE-4A53-479E-B362-81470AB9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06AD-FFF7-4C05-860F-7C9FA968E84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5FC50C-267C-4C7C-9C13-86A711A9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F16947-7E09-46DF-A0A0-D41165E7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EC4B-1F30-47FF-80CD-C8AAC355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7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A18BC-D86D-4598-994B-0CD6AE5D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633C75-57C6-4AE7-A339-36BBF70D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06AD-FFF7-4C05-860F-7C9FA968E84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8DB140-00D0-42C0-AB13-78C4C977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B780A8-2DB0-47A0-9F07-19FDD1C5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EC4B-1F30-47FF-80CD-C8AAC355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6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A378EE-3CCC-4E7D-8687-5C91981A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06AD-FFF7-4C05-860F-7C9FA968E84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C9548E-AD58-4818-BB9B-9AA49630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36FD8F-0E6A-47B7-8DD1-99CAAF57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EC4B-1F30-47FF-80CD-C8AAC355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3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6D6A1-2488-4837-8CB6-3AA230F9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8EA0C-C781-4429-80D7-AF95F906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FDE545-2369-401F-BEBD-AA6611D9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49F92E-4D61-472A-AC18-C253DAC8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06AD-FFF7-4C05-860F-7C9FA968E84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FC90B0-71A8-4FCF-AE7A-DC60C351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5AED1E-DFF3-4E91-9717-B61FF07D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EC4B-1F30-47FF-80CD-C8AAC355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CF507-043A-40A5-8F8B-095F7EFD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D8938F-E914-4441-824C-2A4E62049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DB8804-991B-422B-9CC4-B06CE7F22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38D281-52BD-4BD9-847A-3D3EE3E2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06AD-FFF7-4C05-860F-7C9FA968E84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449C8C-4404-45F6-ADFC-FEAFDA5B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50835F-EFF1-47D2-A38E-D926673C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EC4B-1F30-47FF-80CD-C8AAC355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3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3F6D01-32FD-4954-8D8A-ED02518B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488C7-6D51-4D8B-B915-EA43CCE11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1679E-F032-46FB-A0DD-BED1084C6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506AD-FFF7-4C05-860F-7C9FA968E84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6BBCF7-2DDA-435B-A446-06ECE4EE7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3A8F6-D85E-4DAC-819B-042BE8121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9EC4B-1F30-47FF-80CD-C8AAC355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0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396EC44-BBBE-43AB-83E0-5716B850C0F4}"/>
              </a:ext>
            </a:extLst>
          </p:cNvPr>
          <p:cNvGrpSpPr/>
          <p:nvPr/>
        </p:nvGrpSpPr>
        <p:grpSpPr>
          <a:xfrm>
            <a:off x="2667786" y="2347274"/>
            <a:ext cx="3203236" cy="3209082"/>
            <a:chOff x="1343717" y="1178"/>
            <a:chExt cx="4348981" cy="4348981"/>
          </a:xfrm>
          <a:solidFill>
            <a:schemeClr val="bg2">
              <a:lumMod val="90000"/>
              <a:alpha val="50000"/>
            </a:schemeClr>
          </a:solidFill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AD69BFE-4B55-4EAE-9BA4-88E0702F3EB9}"/>
                </a:ext>
              </a:extLst>
            </p:cNvPr>
            <p:cNvSpPr/>
            <p:nvPr/>
          </p:nvSpPr>
          <p:spPr>
            <a:xfrm>
              <a:off x="1343717" y="1178"/>
              <a:ext cx="4348981" cy="4348981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9" name="椭圆 4">
              <a:extLst>
                <a:ext uri="{FF2B5EF4-FFF2-40B4-BE49-F238E27FC236}">
                  <a16:creationId xmlns:a16="http://schemas.microsoft.com/office/drawing/2014/main" id="{CE79C6E4-8615-402C-8300-7D299A1395D1}"/>
                </a:ext>
              </a:extLst>
            </p:cNvPr>
            <p:cNvSpPr txBox="1"/>
            <p:nvPr/>
          </p:nvSpPr>
          <p:spPr>
            <a:xfrm>
              <a:off x="2137595" y="736152"/>
              <a:ext cx="2582367" cy="2879032"/>
            </a:xfrm>
            <a:prstGeom prst="rect">
              <a:avLst/>
            </a:prstGeom>
            <a:noFill/>
            <a:ln>
              <a:noFill/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39339" tIns="46990" rIns="239339" bIns="46990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kern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Genetic Algorithm</a:t>
              </a:r>
              <a:endParaRPr lang="en-US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84989A1-62BA-47C5-988A-02A82BB76ECE}"/>
              </a:ext>
            </a:extLst>
          </p:cNvPr>
          <p:cNvGrpSpPr/>
          <p:nvPr/>
        </p:nvGrpSpPr>
        <p:grpSpPr>
          <a:xfrm>
            <a:off x="5119448" y="2347274"/>
            <a:ext cx="3203236" cy="3209082"/>
            <a:chOff x="4822901" y="1178"/>
            <a:chExt cx="4348981" cy="4348981"/>
          </a:xfrm>
          <a:solidFill>
            <a:schemeClr val="bg1">
              <a:lumMod val="85000"/>
              <a:alpha val="50000"/>
            </a:schemeClr>
          </a:solidFill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9FA578A-C780-4C54-9C7B-B4859B7D5FE4}"/>
                </a:ext>
              </a:extLst>
            </p:cNvPr>
            <p:cNvSpPr/>
            <p:nvPr/>
          </p:nvSpPr>
          <p:spPr>
            <a:xfrm>
              <a:off x="4822901" y="1178"/>
              <a:ext cx="4348981" cy="4348981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19C7E37-BFCA-4A65-A65D-F98467C8BB01}"/>
                </a:ext>
              </a:extLst>
            </p:cNvPr>
            <p:cNvSpPr txBox="1"/>
            <p:nvPr/>
          </p:nvSpPr>
          <p:spPr>
            <a:xfrm>
              <a:off x="5843301" y="638070"/>
              <a:ext cx="2582366" cy="30751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39339" tIns="46990" rIns="239339" bIns="46990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Genetic Programming</a:t>
              </a: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487C9705-12F2-4ADA-B1B9-27789290632D}"/>
              </a:ext>
            </a:extLst>
          </p:cNvPr>
          <p:cNvSpPr/>
          <p:nvPr/>
        </p:nvSpPr>
        <p:spPr>
          <a:xfrm>
            <a:off x="1429966" y="535021"/>
            <a:ext cx="1706923" cy="16675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Evolution Strategy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8FCB1E-E709-4CF3-A627-41C95B090DB7}"/>
              </a:ext>
            </a:extLst>
          </p:cNvPr>
          <p:cNvSpPr/>
          <p:nvPr/>
        </p:nvSpPr>
        <p:spPr>
          <a:xfrm>
            <a:off x="5476673" y="671209"/>
            <a:ext cx="2121290" cy="97276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Differential Evolution</a:t>
            </a:r>
            <a:endParaRPr 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2AD4560-FDFC-4010-8D9C-1E08F9B70F13}"/>
              </a:ext>
            </a:extLst>
          </p:cNvPr>
          <p:cNvCxnSpPr>
            <a:cxnSpLocks/>
          </p:cNvCxnSpPr>
          <p:nvPr/>
        </p:nvCxnSpPr>
        <p:spPr>
          <a:xfrm>
            <a:off x="5495723" y="4666155"/>
            <a:ext cx="0" cy="129377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FCF1877-2767-454E-8561-D6E9E7036721}"/>
              </a:ext>
            </a:extLst>
          </p:cNvPr>
          <p:cNvSpPr txBox="1"/>
          <p:nvPr/>
        </p:nvSpPr>
        <p:spPr>
          <a:xfrm>
            <a:off x="4304902" y="5959934"/>
            <a:ext cx="2517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 Expression Programming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26860BA-BF04-427F-A8E5-1D1C63D1C86B}"/>
              </a:ext>
            </a:extLst>
          </p:cNvPr>
          <p:cNvCxnSpPr/>
          <p:nvPr/>
        </p:nvCxnSpPr>
        <p:spPr>
          <a:xfrm>
            <a:off x="7597963" y="2817232"/>
            <a:ext cx="16171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DBE1288-5535-4D05-A58E-53BC502DDDC5}"/>
              </a:ext>
            </a:extLst>
          </p:cNvPr>
          <p:cNvSpPr txBox="1"/>
          <p:nvPr/>
        </p:nvSpPr>
        <p:spPr>
          <a:xfrm>
            <a:off x="9215120" y="2347274"/>
            <a:ext cx="2865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Genetic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Grammatical Evolution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Linear Genetic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Cartesian Genetic Programming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1D3B623-B7DD-4AB1-B5D7-28C201EF8245}"/>
              </a:ext>
            </a:extLst>
          </p:cNvPr>
          <p:cNvSpPr/>
          <p:nvPr/>
        </p:nvSpPr>
        <p:spPr>
          <a:xfrm>
            <a:off x="9215120" y="2347274"/>
            <a:ext cx="2722880" cy="9541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14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76E2C0A7-31C4-4140-BC92-38C70AE334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20926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118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4B309AA3-F6C3-4181-80D7-D248387CDC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768046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135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A5C559AE-9371-494A-8809-13C602C5F2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70723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168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C3F3F242-D768-4C0B-8D7A-A835C58172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583874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163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1FC53799-812F-4695-BEAF-79113A5CA6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17662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1778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178AB322-29BF-416E-80FF-AE20EA86F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0257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232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AE93F9F3-A83F-40C2-9EF7-C19ECE719E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60368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2357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80041246-113A-49B9-8F78-6C4FF83562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05438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0212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B96ACF74-E27A-4831-AF6E-766F6AB7CE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12452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0380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EDFBD900-7ABB-44F5-90FB-899533EC3E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09885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016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7D96DE5D-47D0-4037-BE63-53E76EA262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64930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5763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17132F08-459A-43EC-8EBE-26CDE8D40A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5019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7788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9213FF6A-A868-4E46-85E3-4A4AE368D7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25401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729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E213C78C-22FA-400A-9B34-85EC5B2932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29554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924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B7E5E647-E007-402E-8D43-DC60D58279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2922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757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7809E78F-C7FF-4E67-B2B3-4F9180D1E0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857327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250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90735A4D-7474-4073-BE1D-D2C0830200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859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158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0C78C44E-CB1F-45C3-83DE-9070EBE8A5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924196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929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AD3DA8B6-A67A-4D5A-96C1-EA10657F78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04919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333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9AE9C818-4BB3-4735-BACF-977F02C4FF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423090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025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6779</TotalTime>
  <Words>184</Words>
  <Application>Microsoft Office PowerPoint</Application>
  <PresentationFormat>宽屏</PresentationFormat>
  <Paragraphs>119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Zhe</dc:creator>
  <cp:lastModifiedBy>YU Zhe</cp:lastModifiedBy>
  <cp:revision>60</cp:revision>
  <dcterms:created xsi:type="dcterms:W3CDTF">2021-05-16T17:24:42Z</dcterms:created>
  <dcterms:modified xsi:type="dcterms:W3CDTF">2021-06-08T21:34:52Z</dcterms:modified>
</cp:coreProperties>
</file>