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	<Relationship Id="rId3" Type="http://schemas.openxmlformats.org/package/2006/relationships/metadata/core-properties" Target="docProps/core.xml"/>
	<Relationship Id="rId2" Type="http://schemas.openxmlformats.org/package/2006/relationships/metadata/thumbnail" Target="docProps/thumbnail.jpeg"/>
	<Relationship Id="rId1" Type="http://schemas.openxmlformats.org/officeDocument/2006/relationships/officeDocument" Target="ppt/presentation.xml"/>
	<Relationship Id="rId4" Type="http://schemas.openxmlformats.org/officeDocument/2006/relationships/extended-properties" Target="docProps/app.xml"/>
</Relationships>
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	<Relationship Id="rId1" Type="http://schemas.openxmlformats.org/officeDocument/2006/relationships/slideMaster" Target="slideMasters/slideMaster1.xml"/>
	<Relationship Id="rId2" Type="http://schemas.openxmlformats.org/officeDocument/2006/relationships/tableStyles" Target="tableStyles.xml"/>
	<Relationship Id="rId3" Type="http://schemas.openxmlformats.org/officeDocument/2006/relationships/theme" Target="theme/theme1.xml"/>
	<Relationship Id="rId4" Type="http://schemas.openxmlformats.org/officeDocument/2006/relationships/viewProps" Target="viewProps.xml"/>
	<Relationship Id="rId5" Type="http://schemas.openxmlformats.org/officeDocument/2006/relationships/presProps" Target="presProps.xml"/>
	<Relationship Id="rId6" Type="http://schemas.openxmlformats.org/officeDocument/2006/relationships/slide" Target="slides/slide1.xml"/>
</Relationships>
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Page-1" id="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118"/>
          <p:cNvGrpSpPr/>
          <p:nvPr/>
        </p:nvGrpSpPr>
        <p:grpSpPr>
          <a:xfrm>
            <a:off x="3181200" y="2665200"/>
            <a:ext cx="2781600" cy="1527600"/>
            <a:chOff x="3181200" y="2665200"/>
            <a:chExt cx="2781600" cy="1527600"/>
          </a:xfrm>
        </p:grpSpPr>
        <p:sp>
          <p:nvSpPr>
            <p:cNvPr id="104" name="Intermediate event"/>
            <p:cNvSpPr/>
            <p:nvPr/>
          </p:nvSpPr>
          <p:spPr>
            <a:xfrm>
              <a:off x="4192950" y="2672800"/>
              <a:ext cx="699200" cy="380000"/>
            </a:xfrm>
            <a:custGeom>
              <a:avLst/>
              <a:gdLst>
                <a:gd name="connsiteX0" fmla="*/ 349600 w 699200"/>
                <a:gd name="connsiteY0" fmla="*/ 380000 h 380000"/>
                <a:gd name="connsiteX1" fmla="*/ 349600 w 699200"/>
                <a:gd name="connsiteY1" fmla="*/ 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200" h="380000">
                  <a:moveTo>
                    <a:pt x="699200" y="380000"/>
                  </a:moveTo>
                  <a:lnTo>
                    <a:pt x="699200" y="0"/>
                  </a:lnTo>
                  <a:lnTo>
                    <a:pt x="0" y="0"/>
                  </a:lnTo>
                  <a:lnTo>
                    <a:pt x="0" y="380000"/>
                  </a:lnTo>
                  <a:lnTo>
                    <a:pt x="699200" y="38000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blurRad="0"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Unable </a:t>
              </a:r>
              <a:r>
                <a:rPr sz="760">
                  <a:solidFill>
                    <a:srgbClr val="000000"/>
                  </a:solidFill>
                  <a:latin typeface="Arial"/>
                </a:rPr>
                <a:t>Refrigerated </a:t>
              </a:r>
              <a:r>
                <a:rPr sz="760">
                  <a:solidFill>
                    <a:srgbClr val="000000"/>
                  </a:solidFill>
                  <a:latin typeface="Arial"/>
                </a:rPr>
                <a:t>Storage</a:t>
              </a:r>
            </a:p>
          </p:txBody>
        </p:sp>
        <p:sp>
          <p:nvSpPr>
            <p:cNvPr id="105" name="Intermediate event"/>
            <p:cNvSpPr/>
            <p:nvPr/>
          </p:nvSpPr>
          <p:spPr>
            <a:xfrm>
              <a:off x="3188800" y="3805200"/>
              <a:ext cx="699200" cy="380000"/>
            </a:xfrm>
            <a:custGeom>
              <a:avLst/>
              <a:gdLst>
                <a:gd name="connsiteX0" fmla="*/ 349600 w 699200"/>
                <a:gd name="connsiteY0" fmla="*/ 380000 h 380000"/>
                <a:gd name="connsiteX1" fmla="*/ 349600 w 699200"/>
                <a:gd name="connsiteY1" fmla="*/ 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200" h="380000">
                  <a:moveTo>
                    <a:pt x="699200" y="380000"/>
                  </a:moveTo>
                  <a:lnTo>
                    <a:pt x="699200" y="0"/>
                  </a:lnTo>
                  <a:lnTo>
                    <a:pt x="0" y="0"/>
                  </a:lnTo>
                  <a:lnTo>
                    <a:pt x="0" y="380000"/>
                  </a:lnTo>
                  <a:lnTo>
                    <a:pt x="699200" y="38000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blurRad="0"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Main </a:t>
              </a:r>
              <a:r>
                <a:rPr sz="760">
                  <a:solidFill>
                    <a:srgbClr val="000000"/>
                  </a:solidFill>
                  <a:latin typeface="Arial"/>
                </a:rPr>
                <a:t>Refrigerated </a:t>
              </a:r>
              <a:r>
                <a:rPr sz="760">
                  <a:solidFill>
                    <a:srgbClr val="000000"/>
                  </a:solidFill>
                  <a:latin typeface="Arial"/>
                </a:rPr>
                <a:t>Store Fail</a:t>
              </a:r>
            </a:p>
          </p:txBody>
        </p:sp>
        <p:sp>
          <p:nvSpPr>
            <p:cNvPr id="106" name="Intermediate event"/>
            <p:cNvSpPr/>
            <p:nvPr/>
          </p:nvSpPr>
          <p:spPr>
            <a:xfrm>
              <a:off x="5256000" y="3805200"/>
              <a:ext cx="699200" cy="380000"/>
            </a:xfrm>
            <a:custGeom>
              <a:avLst/>
              <a:gdLst>
                <a:gd name="connsiteX0" fmla="*/ 349600 w 699200"/>
                <a:gd name="connsiteY0" fmla="*/ 380000 h 380000"/>
                <a:gd name="connsiteX1" fmla="*/ 349600 w 699200"/>
                <a:gd name="connsiteY1" fmla="*/ 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200" h="380000">
                  <a:moveTo>
                    <a:pt x="699200" y="380000"/>
                  </a:moveTo>
                  <a:lnTo>
                    <a:pt x="699200" y="0"/>
                  </a:lnTo>
                  <a:lnTo>
                    <a:pt x="0" y="0"/>
                  </a:lnTo>
                  <a:lnTo>
                    <a:pt x="0" y="380000"/>
                  </a:lnTo>
                  <a:lnTo>
                    <a:pt x="699200" y="38000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blurRad="0" dist="21496" dir="2700000" algn="tl">
                <a:srgbClr val="BEBEBE">
                  <a:alpha val="50000"/>
                </a:srgbClr>
              </a:outerShdw>
            </a:effectLst>
          </p:spPr>
          <p:txBody>
            <a:bodyPr wrap="square" lIns="36000" tIns="18000" rIns="36000" bIns="18000" rtlCol="0" anchor="ctr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Refrigerated </a:t>
              </a:r>
              <a:r>
                <a:rPr sz="760">
                  <a:solidFill>
                    <a:srgbClr val="000000"/>
                  </a:solidFill>
                  <a:latin typeface="Arial"/>
                </a:rPr>
                <a:t>Shipping </a:t>
              </a:r>
              <a:r>
                <a:rPr sz="760">
                  <a:solidFill>
                    <a:srgbClr val="000000"/>
                  </a:solidFill>
                  <a:latin typeface="Arial"/>
                </a:rPr>
                <a:t>Container Fail</a:t>
              </a:r>
            </a:p>
          </p:txBody>
        </p:sp>
        <p:sp>
          <p:nvSpPr>
            <p:cNvPr id="107" name="AND gate"/>
            <p:cNvSpPr/>
            <p:nvPr/>
          </p:nvSpPr>
          <p:spPr>
            <a:xfrm>
              <a:off x="4404800" y="3280800"/>
              <a:ext cx="275500" cy="243200"/>
            </a:xfrm>
            <a:custGeom>
              <a:avLst/>
              <a:gdLst>
                <a:gd name="connsiteX0" fmla="*/ 137750 w 275500"/>
                <a:gd name="connsiteY0" fmla="*/ 243200 h 243200"/>
                <a:gd name="connsiteX1" fmla="*/ 55100 w 275500"/>
                <a:gd name="connsiteY1" fmla="*/ 243200 h 243200"/>
                <a:gd name="connsiteX2" fmla="*/ 220400 w 275500"/>
                <a:gd name="connsiteY2" fmla="*/ 243200 h 243200"/>
                <a:gd name="connsiteX3" fmla="*/ 137750 w 275500"/>
                <a:gd name="connsiteY3" fmla="*/ 0 h 2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275500" h="243200">
                  <a:moveTo>
                    <a:pt x="0" y="243200"/>
                  </a:moveTo>
                  <a:lnTo>
                    <a:pt x="275500" y="243200"/>
                  </a:lnTo>
                  <a:lnTo>
                    <a:pt x="275500" y="121600"/>
                  </a:lnTo>
                  <a:arcTo wR="137750" hR="137750" stAng="0" swAng="-10800000"/>
                  <a:lnTo>
                    <a:pt x="0" y="243200"/>
                  </a:lnTo>
                  <a:close/>
                </a:path>
              </a:pathLst>
            </a:custGeom>
            <a:gradFill>
              <a:gsLst>
                <a:gs pos="0">
                  <a:srgbClr val="FCFCFC"/>
                </a:gs>
                <a:gs pos="50000">
                  <a:srgbClr val="F5F5F5"/>
                </a:gs>
                <a:gs pos="100000">
                  <a:srgbClr val="EEEEEE"/>
                </a:gs>
              </a:gsLst>
              <a:lin ang="5400000" scaled="0"/>
            </a:gradFill>
            <a:ln w="7600" cap="flat">
              <a:solidFill>
                <a:srgbClr val="545454"/>
              </a:solidFill>
              <a:bevel/>
            </a:ln>
            <a:effectLst>
              <a:outerShdw blurRad="0" dist="21496" dir="2700000" algn="tl">
                <a:srgbClr val="BEBEBE">
                  <a:alpha val="50000"/>
                </a:srgbClr>
              </a:outerShdw>
            </a:effectLst>
          </p:spPr>
        </p:sp>
        <p:sp>
          <p:nvSpPr>
            <p:cNvPr id="109" name="ConnectLine"/>
            <p:cNvSpPr/>
            <p:nvPr/>
          </p:nvSpPr>
          <p:spPr>
            <a:xfrm>
              <a:off x="4459900" y="3524000"/>
              <a:ext cx="921500" cy="281200"/>
            </a:xfrm>
            <a:custGeom>
              <a:avLst/>
              <a:gdLst/>
              <a:ahLst/>
              <a:cxnLst/>
              <a:pathLst>
                <a:path w="921500" h="281200" fill="none">
                  <a:moveTo>
                    <a:pt x="0" y="0"/>
                  </a:moveTo>
                  <a:lnTo>
                    <a:pt x="0" y="159600"/>
                  </a:lnTo>
                  <a:lnTo>
                    <a:pt x="-921500" y="159600"/>
                  </a:lnTo>
                  <a:lnTo>
                    <a:pt x="-921500" y="28120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545454"/>
              </a:solidFill>
              <a:bevel/>
              <a:tailEnd type="triangle" w="med" len="med"/>
            </a:ln>
          </p:spPr>
        </p:sp>
        <p:sp>
          <p:nvSpPr>
            <p:cNvPr id="110" name="ConnectLine"/>
            <p:cNvSpPr/>
            <p:nvPr/>
          </p:nvSpPr>
          <p:spPr>
            <a:xfrm>
              <a:off x="4625200" y="3524000"/>
              <a:ext cx="980400" cy="281200"/>
            </a:xfrm>
            <a:custGeom>
              <a:avLst/>
              <a:gdLst/>
              <a:ahLst/>
              <a:cxnLst/>
              <a:pathLst>
                <a:path w="980400" h="281200" fill="none">
                  <a:moveTo>
                    <a:pt x="0" y="0"/>
                  </a:moveTo>
                  <a:lnTo>
                    <a:pt x="0" y="159600"/>
                  </a:lnTo>
                  <a:lnTo>
                    <a:pt x="980400" y="159600"/>
                  </a:lnTo>
                  <a:lnTo>
                    <a:pt x="980400" y="28120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545454"/>
              </a:solidFill>
              <a:bevel/>
              <a:tailEnd type="triangle" w="med" len="med"/>
            </a:ln>
          </p:spPr>
        </p:sp>
        <p:sp>
          <p:nvSpPr>
            <p:cNvPr id="119" name="Text 119"/>
            <p:cNvSpPr txBox="1"/>
            <p:nvPr/>
          </p:nvSpPr>
          <p:spPr>
            <a:xfrm>
              <a:off x="4572000" y="2672800"/>
              <a:ext cx="76000" cy="45600"/>
            </a:xfrm>
            <a:prstGeom prst="rect">
              <a:avLst/>
            </a:prstGeom>
            <a:noFill/>
          </p:spPr>
        </p:sp>
        <p:cxnSp>
          <p:nvCxnSpPr>
            <p:cNvPr id="112" name="Line"/>
            <p:cNvCxnSpPr>
              <a:stCxn id="104" idx="0"/>
              <a:endCxn id="107" idx="3"/>
            </p:cNvCxnSpPr>
            <p:nvPr/>
          </p:nvCxnSpPr>
          <p:spPr>
            <a:xfrm rot="5400000">
              <a:off x="4428550" y="3166800"/>
              <a:ext cx="228000" cy="0"/>
            </a:xfrm>
            <a:prstGeom prst="line">
              <a:avLst/>
            </a:prstGeom>
            <a:ln w="7600" cap="flat">
              <a:solidFill>
                <a:srgbClr val="545454"/>
              </a:solidFill>
              <a:bevel/>
              <a:tailEnd type="triangle" w="med" len="med"/>
            </a:ln>
          </p:spPr>
        </p:cxnSp>
        <p:sp>
          <p:nvSpPr>
            <p:cNvPr id="120" name="lines"/>
            <p:cNvSpPr/>
            <p:nvPr/>
          </p:nvSpPr>
          <p:spPr>
            <a:xfrm>
              <a:off x="3181200" y="2665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21" name="lines"/>
            <p:cNvSpPr/>
            <p:nvPr/>
          </p:nvSpPr>
          <p:spPr>
            <a:xfrm>
              <a:off x="3637200" y="2665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22" name="lines"/>
            <p:cNvSpPr/>
            <p:nvPr/>
          </p:nvSpPr>
          <p:spPr>
            <a:xfrm>
              <a:off x="3181200" y="3121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23" name="lines"/>
            <p:cNvSpPr/>
            <p:nvPr/>
          </p:nvSpPr>
          <p:spPr>
            <a:xfrm>
              <a:off x="4093200" y="2665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24" name="lines"/>
            <p:cNvSpPr/>
            <p:nvPr/>
          </p:nvSpPr>
          <p:spPr>
            <a:xfrm>
              <a:off x="3637200" y="3121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25" name="lines"/>
            <p:cNvSpPr/>
            <p:nvPr/>
          </p:nvSpPr>
          <p:spPr>
            <a:xfrm>
              <a:off x="3181200" y="3577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26" name="lines"/>
            <p:cNvSpPr/>
            <p:nvPr/>
          </p:nvSpPr>
          <p:spPr>
            <a:xfrm>
              <a:off x="4549200" y="2665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27" name="lines"/>
            <p:cNvSpPr/>
            <p:nvPr/>
          </p:nvSpPr>
          <p:spPr>
            <a:xfrm>
              <a:off x="4093200" y="3121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28" name="lines"/>
            <p:cNvSpPr/>
            <p:nvPr/>
          </p:nvSpPr>
          <p:spPr>
            <a:xfrm>
              <a:off x="3637200" y="3577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29" name="lines"/>
            <p:cNvSpPr/>
            <p:nvPr/>
          </p:nvSpPr>
          <p:spPr>
            <a:xfrm>
              <a:off x="3477600" y="40332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30" name="lines"/>
            <p:cNvSpPr/>
            <p:nvPr/>
          </p:nvSpPr>
          <p:spPr>
            <a:xfrm>
              <a:off x="5005200" y="2665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31" name="lines"/>
            <p:cNvSpPr/>
            <p:nvPr/>
          </p:nvSpPr>
          <p:spPr>
            <a:xfrm>
              <a:off x="4549200" y="3121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32" name="lines"/>
            <p:cNvSpPr/>
            <p:nvPr/>
          </p:nvSpPr>
          <p:spPr>
            <a:xfrm>
              <a:off x="4093200" y="3577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33" name="lines"/>
            <p:cNvSpPr/>
            <p:nvPr/>
          </p:nvSpPr>
          <p:spPr>
            <a:xfrm>
              <a:off x="3933600" y="40332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34" name="lines"/>
            <p:cNvSpPr/>
            <p:nvPr/>
          </p:nvSpPr>
          <p:spPr>
            <a:xfrm>
              <a:off x="5461200" y="2665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35" name="lines"/>
            <p:cNvSpPr/>
            <p:nvPr/>
          </p:nvSpPr>
          <p:spPr>
            <a:xfrm>
              <a:off x="5005200" y="3121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36" name="lines"/>
            <p:cNvSpPr/>
            <p:nvPr/>
          </p:nvSpPr>
          <p:spPr>
            <a:xfrm>
              <a:off x="4549200" y="35772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37" name="lines"/>
            <p:cNvSpPr/>
            <p:nvPr/>
          </p:nvSpPr>
          <p:spPr>
            <a:xfrm>
              <a:off x="4389600" y="4033200"/>
              <a:ext cx="159600" cy="159600"/>
            </a:xfrm>
            <a:custGeom>
              <a:pathLst>
                <a:path w="159600" h="159600">
                  <a:moveTo>
                    <a:pt x="159600" y="0"/>
                  </a:moveTo>
                  <a:lnTo>
                    <a:pt x="0" y="159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38" name="lines"/>
            <p:cNvSpPr/>
            <p:nvPr/>
          </p:nvSpPr>
          <p:spPr>
            <a:xfrm>
              <a:off x="5506800" y="3075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39" name="lines"/>
            <p:cNvSpPr/>
            <p:nvPr/>
          </p:nvSpPr>
          <p:spPr>
            <a:xfrm>
              <a:off x="5050800" y="353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40" name="lines"/>
            <p:cNvSpPr/>
            <p:nvPr/>
          </p:nvSpPr>
          <p:spPr>
            <a:xfrm>
              <a:off x="4845600" y="3987600"/>
              <a:ext cx="205200" cy="205200"/>
            </a:xfrm>
            <a:custGeom>
              <a:pathLst>
                <a:path w="205200" h="205200">
                  <a:moveTo>
                    <a:pt x="205200" y="0"/>
                  </a:moveTo>
                  <a:lnTo>
                    <a:pt x="0" y="2052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41" name="lines"/>
            <p:cNvSpPr/>
            <p:nvPr/>
          </p:nvSpPr>
          <p:spPr>
            <a:xfrm>
              <a:off x="5506800" y="3531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42" name="lines"/>
            <p:cNvSpPr/>
            <p:nvPr/>
          </p:nvSpPr>
          <p:spPr>
            <a:xfrm>
              <a:off x="5301600" y="3987600"/>
              <a:ext cx="205200" cy="205200"/>
            </a:xfrm>
            <a:custGeom>
              <a:pathLst>
                <a:path w="205200" h="205200">
                  <a:moveTo>
                    <a:pt x="205200" y="0"/>
                  </a:moveTo>
                  <a:lnTo>
                    <a:pt x="0" y="2052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143" name="lines"/>
            <p:cNvSpPr/>
            <p:nvPr/>
          </p:nvSpPr>
          <p:spPr>
            <a:xfrm>
              <a:off x="5757600" y="3987600"/>
              <a:ext cx="205200" cy="205200"/>
            </a:xfrm>
            <a:custGeom>
              <a:pathLst>
                <a:path w="205200" h="205200">
                  <a:moveTo>
                    <a:pt x="205200" y="0"/>
                  </a:moveTo>
                  <a:lnTo>
                    <a:pt x="0" y="2052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masai</dc:creator>
  <cp:lastModifiedBy>masai</cp:lastModifiedBy>
  <cp:revision>1</cp:revision>
  <dcterms:created xsi:type="dcterms:W3CDTF">2014-06-06T22:15:06Z</dcterms:created>
  <dcterms:modified xsi:type="dcterms:W3CDTF">2014-06-06T22:15:06Z</dcterms:modified>
</cp:coreProperties>
</file>