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9" r:id="rId3"/>
    <p:sldId id="268" r:id="rId4"/>
    <p:sldId id="261" r:id="rId5"/>
    <p:sldId id="310" r:id="rId6"/>
    <p:sldId id="311" r:id="rId7"/>
    <p:sldId id="312" r:id="rId8"/>
    <p:sldId id="263" r:id="rId9"/>
  </p:sldIdLst>
  <p:sldSz cx="12192000" cy="6858000"/>
  <p:notesSz cx="6858000" cy="9144000"/>
  <p:embeddedFontLst>
    <p:embeddedFont>
      <p:font typeface="造字工房悦圆演示版常规体" pitchFamily="50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sansLight" panose="02010600030101010101"/>
      <p:regular r:id="rId17"/>
      <p:italic r:id="rId18"/>
    </p:embeddedFont>
  </p:embeddedFontLst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6" autoAdjust="0"/>
    <p:restoredTop sz="94414" autoAdjust="0"/>
  </p:normalViewPr>
  <p:slideViewPr>
    <p:cSldViewPr>
      <p:cViewPr varScale="1">
        <p:scale>
          <a:sx n="67" d="100"/>
          <a:sy n="67" d="100"/>
        </p:scale>
        <p:origin x="74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2.7.2020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FF0000"/>
                </a:solidFill>
              </a:rPr>
              <a:t>READ</a:t>
            </a:r>
            <a:r>
              <a:rPr lang="en-US" sz="1200" b="1" baseline="0">
                <a:solidFill>
                  <a:srgbClr val="FF0000"/>
                </a:solidFill>
              </a:rPr>
              <a:t> PLEASE!</a:t>
            </a:r>
            <a:endParaRPr lang="en-US" sz="1200" b="1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All</a:t>
            </a:r>
            <a:r>
              <a:rPr lang="en-US" baseline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943800" y="2745648"/>
            <a:ext cx="643637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800" spc="325" dirty="0">
                <a:solidFill>
                  <a:srgbClr val="3D374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个人开发报告</a:t>
            </a:r>
            <a:endParaRPr lang="bg-BG" sz="7800" spc="325" dirty="0">
              <a:solidFill>
                <a:srgbClr val="3D3743"/>
              </a:solidFill>
              <a:ea typeface="造字工房悦圆演示版常规体" pitchFamily="50" charset="-122"/>
            </a:endParaRPr>
          </a:p>
        </p:txBody>
      </p: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5527" y="385364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The World is Yours</a:t>
            </a:r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功能模块需求分析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>
                <a:latin typeface="New Cicle" pitchFamily="2" charset="0"/>
              </a:rPr>
              <a:t>Excepteur sint occaecat cupidatat non proident</a:t>
            </a:r>
            <a:endParaRPr lang="bg-BG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9A8FFA-8D5B-4862-A5BF-5C8BFF09F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31" y="2203721"/>
            <a:ext cx="9689354" cy="26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712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功能模块需求分析</a:t>
            </a:r>
            <a:endParaRPr lang="bg-BG" dirty="0">
              <a:solidFill>
                <a:srgbClr val="3D3743"/>
              </a:solidFill>
              <a:ea typeface="造字工房悦圆演示版常规体" pitchFamily="50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>
                <a:latin typeface="New Cicle" pitchFamily="2" charset="0"/>
              </a:rPr>
              <a:t>Excepteur</a:t>
            </a:r>
            <a:r>
              <a:rPr lang="fr-FR" dirty="0">
                <a:latin typeface="New Cicle" pitchFamily="2" charset="0"/>
              </a:rPr>
              <a:t> </a:t>
            </a:r>
            <a:r>
              <a:rPr lang="fr-FR" dirty="0" err="1">
                <a:latin typeface="New Cicle" pitchFamily="2" charset="0"/>
              </a:rPr>
              <a:t>sint</a:t>
            </a:r>
            <a:r>
              <a:rPr lang="fr-FR" dirty="0">
                <a:latin typeface="New Cicle" pitchFamily="2" charset="0"/>
              </a:rPr>
              <a:t> </a:t>
            </a:r>
            <a:r>
              <a:rPr lang="fr-FR" dirty="0" err="1">
                <a:latin typeface="New Cicle" pitchFamily="2" charset="0"/>
              </a:rPr>
              <a:t>occaecat</a:t>
            </a:r>
            <a:r>
              <a:rPr lang="fr-FR" dirty="0">
                <a:latin typeface="New Cicle" pitchFamily="2" charset="0"/>
              </a:rPr>
              <a:t> </a:t>
            </a:r>
            <a:r>
              <a:rPr lang="fr-FR" dirty="0" err="1">
                <a:latin typeface="New Cicle" pitchFamily="2" charset="0"/>
              </a:rPr>
              <a:t>cupidatat</a:t>
            </a:r>
            <a:r>
              <a:rPr lang="fr-FR" dirty="0">
                <a:latin typeface="New Cicle" pitchFamily="2" charset="0"/>
              </a:rPr>
              <a:t> non </a:t>
            </a:r>
            <a:r>
              <a:rPr lang="fr-FR" dirty="0" err="1">
                <a:latin typeface="New Cicle" pitchFamily="2" charset="0"/>
              </a:rPr>
              <a:t>proident</a:t>
            </a:r>
            <a:endParaRPr lang="bg-BG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F0C9AA-9F20-4365-8908-B24E55EA1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06" y="1606702"/>
            <a:ext cx="803058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编码实现部分</a:t>
            </a:r>
            <a:endParaRPr lang="bg-BG" dirty="0">
              <a:solidFill>
                <a:srgbClr val="3D3743"/>
              </a:solidFill>
              <a:ea typeface="造字工房悦圆演示版常规体" pitchFamily="50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造字工房悦圆演示版常规体" pitchFamily="50" charset="-122"/>
                <a:ea typeface="造字工房悦圆演示版常规体" pitchFamily="50" charset="-122"/>
              </a:rPr>
              <a:t>旅游博客首页部分</a:t>
            </a:r>
            <a:endParaRPr lang="bg-BG" dirty="0">
              <a:ea typeface="造字工房悦圆演示版常规体" pitchFamily="5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1254ED-1C9E-45D4-8082-BACB67D9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598155"/>
            <a:ext cx="6160100" cy="4328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D070F6-E89A-472C-AD15-5F1244A9E6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05" y="1490449"/>
            <a:ext cx="3547095" cy="2048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3BBF3B-2ADE-4E52-A5A0-6596CA6AE2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812" y="3543229"/>
            <a:ext cx="3554388" cy="238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编码实现部分</a:t>
            </a:r>
            <a:endParaRPr lang="bg-BG" dirty="0">
              <a:solidFill>
                <a:srgbClr val="3D3743"/>
              </a:solidFill>
              <a:ea typeface="造字工房悦圆演示版常规体" pitchFamily="50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造字工房悦圆演示版常规体" pitchFamily="50" charset="-122"/>
                <a:ea typeface="造字工房悦圆演示版常规体" pitchFamily="50" charset="-122"/>
              </a:rPr>
              <a:t>旅游博客首页部分</a:t>
            </a:r>
            <a:endParaRPr lang="bg-BG" dirty="0">
              <a:ea typeface="造字工房悦圆演示版常规体" pitchFamily="5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524290-0D3B-46CF-AB08-B66F1816AA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700808"/>
            <a:ext cx="5760640" cy="40475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049A66-BB80-415E-B2FD-FAE8209BF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86" y="1494107"/>
            <a:ext cx="3889222" cy="23616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CEFAF6-6F6A-49AB-A1B8-0D06D646C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86" y="3931889"/>
            <a:ext cx="3889222" cy="20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编码实现部分</a:t>
            </a:r>
            <a:endParaRPr lang="bg-BG" dirty="0">
              <a:solidFill>
                <a:srgbClr val="3D3743"/>
              </a:solidFill>
              <a:ea typeface="造字工房悦圆演示版常规体" pitchFamily="50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造字工房悦圆演示版常规体" pitchFamily="50" charset="-122"/>
                <a:ea typeface="造字工房悦圆演示版常规体" pitchFamily="50" charset="-122"/>
              </a:rPr>
              <a:t>旅游博客首页部分</a:t>
            </a:r>
            <a:endParaRPr lang="bg-BG" dirty="0">
              <a:ea typeface="造字工房悦圆演示版常规体" pitchFamily="5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A3C32C-F347-4580-B707-0567072BE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524000"/>
            <a:ext cx="2543175" cy="190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A5867C-447C-440A-8750-6473C1BBB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615236"/>
            <a:ext cx="2543175" cy="2257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DA27B1-7AC4-48B9-9EEB-655337C50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12" y="1524000"/>
            <a:ext cx="4176464" cy="22409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F5A9173-B933-430E-99F5-9C9198D7C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12" y="3886077"/>
            <a:ext cx="4224466" cy="21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编码实现部分</a:t>
            </a:r>
            <a:endParaRPr lang="bg-BG" dirty="0">
              <a:solidFill>
                <a:srgbClr val="3D3743"/>
              </a:solidFill>
              <a:ea typeface="造字工房悦圆演示版常规体" pitchFamily="50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造字工房悦圆演示版常规体" pitchFamily="50" charset="-122"/>
                <a:ea typeface="造字工房悦圆演示版常规体" pitchFamily="50" charset="-122"/>
              </a:rPr>
              <a:t>旅游博客首页部分</a:t>
            </a:r>
            <a:endParaRPr lang="bg-BG" dirty="0">
              <a:ea typeface="造字工房悦圆演示版常规体" pitchFamily="5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8A3243-567B-4B10-A465-B0A3EFC9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3185697"/>
            <a:ext cx="2152650" cy="542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FA0FEE-D2CC-4DD3-A47D-B2B9CB7ED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30" y="1772816"/>
            <a:ext cx="4752526" cy="39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3D374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个人心得体会</a:t>
            </a:r>
            <a:endParaRPr lang="bg-BG" dirty="0">
              <a:solidFill>
                <a:srgbClr val="3D3743"/>
              </a:solidFill>
              <a:ea typeface="造字工房悦圆演示版常规体" pitchFamily="50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>
                <a:latin typeface="New Cicle" pitchFamily="2" charset="0"/>
              </a:rPr>
              <a:t>Excepteur</a:t>
            </a:r>
            <a:r>
              <a:rPr lang="fr-FR" dirty="0">
                <a:latin typeface="New Cicle" pitchFamily="2" charset="0"/>
              </a:rPr>
              <a:t> </a:t>
            </a:r>
            <a:r>
              <a:rPr lang="fr-FR" dirty="0" err="1">
                <a:latin typeface="New Cicle" pitchFamily="2" charset="0"/>
              </a:rPr>
              <a:t>sint</a:t>
            </a:r>
            <a:r>
              <a:rPr lang="fr-FR" dirty="0">
                <a:latin typeface="New Cicle" pitchFamily="2" charset="0"/>
              </a:rPr>
              <a:t> </a:t>
            </a:r>
            <a:r>
              <a:rPr lang="fr-FR" dirty="0" err="1">
                <a:latin typeface="New Cicle" pitchFamily="2" charset="0"/>
              </a:rPr>
              <a:t>occaecat</a:t>
            </a:r>
            <a:r>
              <a:rPr lang="fr-FR" dirty="0">
                <a:latin typeface="New Cicle" pitchFamily="2" charset="0"/>
              </a:rPr>
              <a:t> </a:t>
            </a:r>
            <a:r>
              <a:rPr lang="fr-FR" dirty="0" err="1">
                <a:latin typeface="New Cicle" pitchFamily="2" charset="0"/>
              </a:rPr>
              <a:t>cupidatat</a:t>
            </a:r>
            <a:r>
              <a:rPr lang="fr-FR" dirty="0">
                <a:latin typeface="New Cicle" pitchFamily="2" charset="0"/>
              </a:rPr>
              <a:t> non </a:t>
            </a:r>
            <a:r>
              <a:rPr lang="fr-FR" dirty="0" err="1">
                <a:latin typeface="New Cicle" pitchFamily="2" charset="0"/>
              </a:rPr>
              <a:t>proident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2801108" y="1844824"/>
            <a:ext cx="6589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rgbClr val="3D374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PHP </a:t>
            </a:r>
            <a:r>
              <a:rPr lang="zh-CN" altLang="en-US" sz="1600" dirty="0">
                <a:solidFill>
                  <a:srgbClr val="3D374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已经有成熟的面向对象体系，能够适应基本的面向对象要求。</a:t>
            </a:r>
          </a:p>
          <a:p>
            <a:pPr algn="just"/>
            <a:r>
              <a:rPr lang="zh-CN" altLang="en-US" sz="1600" dirty="0">
                <a:solidFill>
                  <a:srgbClr val="3D374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适合开发大型项目。</a:t>
            </a:r>
            <a:endParaRPr lang="en-US" altLang="zh-CN" sz="1600" dirty="0">
              <a:solidFill>
                <a:srgbClr val="3D3743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algn="just"/>
            <a:r>
              <a:rPr lang="en-US" altLang="zh-CN" sz="1600" dirty="0">
                <a:solidFill>
                  <a:srgbClr val="3D374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MVC</a:t>
            </a:r>
            <a:r>
              <a:rPr lang="zh-CN" altLang="en-US" sz="1600" dirty="0">
                <a:solidFill>
                  <a:srgbClr val="3D374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是套规则，是套令项目简洁、方便管理、分布清晰的一个指导思路。他适合一个团队去看，稍作了解之后，就能明白里面的规则，方便其他人进行管理。</a:t>
            </a:r>
            <a:endParaRPr lang="en-US" altLang="zh-CN" sz="1600" dirty="0">
              <a:solidFill>
                <a:srgbClr val="3D3743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algn="just"/>
            <a:r>
              <a:rPr lang="en-US" altLang="zh-CN" sz="1600" dirty="0">
                <a:solidFill>
                  <a:srgbClr val="3D374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Php</a:t>
            </a:r>
            <a:r>
              <a:rPr lang="zh-CN" altLang="en-US" sz="1600" dirty="0">
                <a:solidFill>
                  <a:srgbClr val="3D374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开发的缺点：</a:t>
            </a:r>
            <a:endParaRPr lang="en-US" altLang="zh-CN" sz="1600" dirty="0">
              <a:solidFill>
                <a:srgbClr val="3D3743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algn="just"/>
            <a:r>
              <a:rPr lang="zh-CN" altLang="en-US" sz="1600" dirty="0">
                <a:solidFill>
                  <a:srgbClr val="3D3743"/>
                </a:solidFill>
                <a:latin typeface="WeblySleek UI"/>
                <a:ea typeface="造字工房悦圆演示版常规体" pitchFamily="50" charset="-122"/>
              </a:rPr>
              <a:t>不适合应用于大型电子商务站点</a:t>
            </a:r>
            <a:endParaRPr lang="en-US" altLang="zh-CN" sz="1600" dirty="0">
              <a:solidFill>
                <a:srgbClr val="3D3743"/>
              </a:solidFill>
              <a:latin typeface="WeblySleek UI"/>
              <a:ea typeface="造字工房悦圆演示版常规体" pitchFamily="50" charset="-122"/>
            </a:endParaRPr>
          </a:p>
          <a:p>
            <a:pPr algn="just"/>
            <a:endParaRPr lang="en-US" altLang="zh-CN" sz="1600" dirty="0">
              <a:solidFill>
                <a:srgbClr val="3D3743"/>
              </a:solidFill>
              <a:latin typeface="WeblySleek UI"/>
              <a:ea typeface="造字工房悦圆演示版常规体" pitchFamily="50" charset="-122"/>
            </a:endParaRPr>
          </a:p>
          <a:p>
            <a:pPr algn="just"/>
            <a:endParaRPr lang="bg-BG" sz="1600" dirty="0">
              <a:solidFill>
                <a:srgbClr val="3D3743"/>
              </a:solidFill>
              <a:latin typeface="WeblySleek UI"/>
              <a:ea typeface="造字工房悦圆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20328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</TotalTime>
  <Words>248</Words>
  <Application>Microsoft Office PowerPoint</Application>
  <PresentationFormat>宽屏</PresentationFormat>
  <Paragraphs>31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New Cicle</vt:lpstr>
      <vt:lpstr>FontAwesome</vt:lpstr>
      <vt:lpstr>Arial</vt:lpstr>
      <vt:lpstr>Calibri</vt:lpstr>
      <vt:lpstr>GeosansLight</vt:lpstr>
      <vt:lpstr>造字工房悦圆演示版常规体</vt:lpstr>
      <vt:lpstr>WeblySleek UI</vt:lpstr>
      <vt:lpstr>Office Theme</vt:lpstr>
      <vt:lpstr>PowerPoint 演示文稿</vt:lpstr>
      <vt:lpstr>功能模块需求分析</vt:lpstr>
      <vt:lpstr>功能模块需求分析</vt:lpstr>
      <vt:lpstr>编码实现部分</vt:lpstr>
      <vt:lpstr>编码实现部分</vt:lpstr>
      <vt:lpstr>编码实现部分</vt:lpstr>
      <vt:lpstr>编码实现部分</vt:lpstr>
      <vt:lpstr>个人心得体会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P哥</dc:creator>
  <cp:keywords/>
  <dc:description/>
  <cp:lastModifiedBy>Ci ri</cp:lastModifiedBy>
  <cp:revision>194</cp:revision>
  <dcterms:created xsi:type="dcterms:W3CDTF">2013-09-23T19:24:59Z</dcterms:created>
  <dcterms:modified xsi:type="dcterms:W3CDTF">2020-07-02T04:09:02Z</dcterms:modified>
  <cp:category/>
</cp:coreProperties>
</file>