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310" r:id="rId4"/>
    <p:sldId id="261" r:id="rId5"/>
    <p:sldId id="312" r:id="rId6"/>
    <p:sldId id="313" r:id="rId7"/>
    <p:sldId id="263" r:id="rId8"/>
    <p:sldId id="315" r:id="rId9"/>
    <p:sldId id="314" r:id="rId10"/>
    <p:sldId id="316" r:id="rId11"/>
    <p:sldId id="317" r:id="rId12"/>
    <p:sldId id="319" r:id="rId13"/>
    <p:sldId id="320" r:id="rId14"/>
    <p:sldId id="304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sansLight" panose="02010600030101010101"/>
      <p:regular r:id="rId22"/>
      <p:italic r:id="rId23"/>
    </p:embeddedFont>
  </p:embeddedFontLst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4414" autoAdjust="0"/>
  </p:normalViewPr>
  <p:slideViewPr>
    <p:cSldViewPr>
      <p:cViewPr varScale="1">
        <p:scale>
          <a:sx n="67" d="100"/>
          <a:sy n="67" d="100"/>
        </p:scale>
        <p:origin x="-97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043739" y="2830723"/>
            <a:ext cx="445679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800" spc="325" dirty="0" smtClean="0">
                <a:solidFill>
                  <a:srgbClr val="3D3743"/>
                </a:solidFill>
                <a:latin typeface="GeosansLight" pitchFamily="2" charset="0"/>
              </a:rPr>
              <a:t>Travel  life</a:t>
            </a:r>
            <a:endParaRPr lang="bg-BG" sz="7800" spc="325" dirty="0">
              <a:solidFill>
                <a:srgbClr val="3D3743"/>
              </a:solidFill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1584" y="3789040"/>
            <a:ext cx="748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3200" dirty="0" smtClean="0"/>
          </a:p>
          <a:p>
            <a:pPr algn="r"/>
            <a:endParaRPr lang="en-US" altLang="zh-CN" sz="3200" dirty="0"/>
          </a:p>
          <a:p>
            <a:pPr algn="r"/>
            <a:endParaRPr lang="en-US" altLang="zh-CN" sz="3200" dirty="0" smtClean="0"/>
          </a:p>
          <a:p>
            <a:pPr algn="r"/>
            <a:r>
              <a:rPr lang="zh-CN" altLang="en-US" sz="3200" dirty="0" smtClean="0"/>
              <a:t>施刘娟 </a:t>
            </a:r>
            <a:r>
              <a:rPr lang="en-US" altLang="zh-CN" sz="3200" dirty="0" smtClean="0"/>
              <a:t>2017051604035</a:t>
            </a:r>
            <a:endParaRPr lang="zh-CN" altLang="en-US" sz="32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编码实现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10225139" cy="4636560"/>
          </a:xfrm>
        </p:spPr>
        <p:txBody>
          <a:bodyPr/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酒店管理：酒店信息查看、添加、删除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556792"/>
            <a:ext cx="6642814" cy="324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71" y="1412776"/>
            <a:ext cx="3744416" cy="300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085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编码实现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376" y="932728"/>
            <a:ext cx="9937107" cy="5016552"/>
          </a:xfrm>
        </p:spPr>
        <p:txBody>
          <a:bodyPr/>
          <a:lstStyle/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酒店分类管理：分类添加、修改、删除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3" y="1556792"/>
            <a:ext cx="706800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597533"/>
            <a:ext cx="37052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085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编码实现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360" y="932728"/>
            <a:ext cx="11017224" cy="5016552"/>
          </a:xfrm>
        </p:spPr>
        <p:txBody>
          <a:bodyPr/>
          <a:lstStyle/>
          <a:p>
            <a:pPr algn="l"/>
            <a:r>
              <a:rPr lang="en-US" altLang="zh-CN" dirty="0" smtClean="0"/>
              <a:t>6.</a:t>
            </a:r>
            <a:r>
              <a:rPr lang="zh-CN" altLang="en-US" dirty="0" smtClean="0"/>
              <a:t>管理员管理                                                                                                        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					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							</a:t>
            </a:r>
            <a:r>
              <a:rPr lang="zh-CN" altLang="en-US" dirty="0" smtClean="0"/>
              <a:t>普通管理员                           超级管理员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2" y="1460024"/>
            <a:ext cx="6408712" cy="252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2471816"/>
            <a:ext cx="2371642" cy="360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44" y="2471816"/>
            <a:ext cx="2191346" cy="275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194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个人心得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16552"/>
          </a:xfrm>
        </p:spPr>
        <p:txBody>
          <a:bodyPr/>
          <a:lstStyle/>
          <a:p>
            <a:pPr algn="l"/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ThinkPHP</a:t>
            </a:r>
            <a:r>
              <a:rPr lang="zh-CN" altLang="en-US" sz="2800" dirty="0" smtClean="0"/>
              <a:t>框架技术可以</a:t>
            </a:r>
            <a:r>
              <a:rPr lang="zh-CN" altLang="en-US" sz="2800" dirty="0" smtClean="0"/>
              <a:t>简化</a:t>
            </a:r>
            <a:r>
              <a:rPr lang="zh-CN" altLang="en-US" sz="2800" dirty="0"/>
              <a:t>开发、提高效率、易于</a:t>
            </a:r>
            <a:r>
              <a:rPr lang="zh-CN" altLang="en-US" sz="2800" dirty="0" smtClean="0"/>
              <a:t>扩展，</a:t>
            </a:r>
            <a:r>
              <a:rPr lang="zh-CN" altLang="en-US" sz="2800" dirty="0"/>
              <a:t>框架的兼容性</a:t>
            </a:r>
            <a:r>
              <a:rPr lang="zh-CN" altLang="en-US" sz="2800" dirty="0" smtClean="0"/>
              <a:t>较强，适合中小型项目的开发。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	</a:t>
            </a:r>
            <a:r>
              <a:rPr lang="zh-CN" altLang="en-US" sz="2800" dirty="0" smtClean="0"/>
              <a:t>在小组开发过程中，有遇到了一些问题，大家一起讨论分析，寻找解决方法。在</a:t>
            </a:r>
            <a:r>
              <a:rPr lang="zh-CN" altLang="en-US" sz="2800" dirty="0"/>
              <a:t>这</a:t>
            </a:r>
            <a:r>
              <a:rPr lang="zh-CN" altLang="en-US" sz="2800" dirty="0" smtClean="0"/>
              <a:t>次团队合作中，我认识到了团队之间应该合作讨论，集思广益，互帮互助，争取让我们的项目完成的更好。这次合作我收获了很多，在今后的项目工作中，也能给我提供宝贵的经验。</a:t>
            </a:r>
            <a:endParaRPr lang="en-US" altLang="zh-CN" sz="2800" dirty="0" smtClean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9194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个人任务分工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520608"/>
          </a:xfrm>
        </p:spPr>
        <p:txBody>
          <a:bodyPr/>
          <a:lstStyle/>
          <a:p>
            <a:pPr algn="l"/>
            <a:r>
              <a:rPr lang="zh-CN" altLang="en-US" sz="2800" dirty="0" smtClean="0"/>
              <a:t>酒店预订的后台管理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	1.</a:t>
            </a:r>
            <a:r>
              <a:rPr lang="zh-CN" altLang="en-US" sz="2800" dirty="0" smtClean="0"/>
              <a:t>酒店信息管理：增加、查询、修改、删除、恢复酒店信息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	2.</a:t>
            </a:r>
            <a:r>
              <a:rPr lang="zh-CN" altLang="en-US" sz="2800" dirty="0" smtClean="0"/>
              <a:t>酒店分类管理：增加、查询、删除、修改酒店类别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smtClean="0"/>
              <a:t>3.</a:t>
            </a:r>
            <a:r>
              <a:rPr lang="zh-CN" altLang="en-US" sz="2800" dirty="0" smtClean="0"/>
              <a:t>用户管理：修改、删除用户信息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smtClean="0"/>
              <a:t>4.</a:t>
            </a:r>
            <a:r>
              <a:rPr lang="zh-CN" altLang="en-US" sz="2800" dirty="0" smtClean="0"/>
              <a:t>管理员管理：管理员登录、管理员权限分级、添加、删除、修改管理员信息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smtClean="0"/>
              <a:t>5.</a:t>
            </a:r>
            <a:r>
              <a:rPr lang="zh-CN" altLang="en-US" sz="2800" dirty="0" smtClean="0"/>
              <a:t>订单管理</a:t>
            </a:r>
            <a:r>
              <a:rPr lang="zh-CN" altLang="en-US" sz="2800" dirty="0" smtClean="0">
                <a:sym typeface="Wingdings" panose="05000000000000000000" pitchFamily="2" charset="2"/>
              </a:rPr>
              <a:t>：查看、删除用户订单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75520" y="11663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完成情况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520608"/>
          </a:xfrm>
        </p:spPr>
        <p:txBody>
          <a:bodyPr/>
          <a:lstStyle/>
          <a:p>
            <a:pPr algn="l"/>
            <a:r>
              <a:rPr lang="en-US" altLang="zh-CN" sz="2800" dirty="0" smtClean="0"/>
              <a:t> </a:t>
            </a:r>
            <a:r>
              <a:rPr lang="zh-CN" altLang="en-US" sz="2800" dirty="0" smtClean="0"/>
              <a:t>完成：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	1.</a:t>
            </a:r>
            <a:r>
              <a:rPr lang="zh-CN" altLang="en-US" sz="2800" dirty="0" smtClean="0"/>
              <a:t>酒店信息管理：增加、查询、修改、删除、恢复酒店信息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	2.</a:t>
            </a:r>
            <a:r>
              <a:rPr lang="zh-CN" altLang="en-US" sz="2800" dirty="0" smtClean="0"/>
              <a:t>酒店分类管理：增加、查询、删除、修改酒店类别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smtClean="0"/>
              <a:t>3.</a:t>
            </a:r>
            <a:r>
              <a:rPr lang="zh-CN" altLang="en-US" sz="2800" dirty="0" smtClean="0"/>
              <a:t>用户管理：修改、删除用户信息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	</a:t>
            </a:r>
            <a:r>
              <a:rPr lang="en-US" altLang="zh-CN" sz="2800" dirty="0" smtClean="0"/>
              <a:t>4.</a:t>
            </a:r>
            <a:r>
              <a:rPr lang="zh-CN" altLang="en-US" sz="2800" dirty="0" smtClean="0"/>
              <a:t>管理员管理：管理员登录、管理员权限分级、添加、删除、修改管理员信息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未完成：</a:t>
            </a:r>
            <a:r>
              <a:rPr lang="en-US" altLang="zh-CN" sz="2800" dirty="0"/>
              <a:t>	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	5.</a:t>
            </a:r>
            <a:r>
              <a:rPr lang="zh-CN" altLang="en-US" sz="2800" dirty="0" smtClean="0"/>
              <a:t>订单管理</a:t>
            </a:r>
            <a:r>
              <a:rPr lang="zh-CN" altLang="en-US" sz="2800" dirty="0" smtClean="0">
                <a:sym typeface="Wingdings" panose="05000000000000000000" pitchFamily="2" charset="2"/>
              </a:rPr>
              <a:t>：查看、删除用户订单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5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需求分析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847528" y="1340768"/>
            <a:ext cx="8544949" cy="4872536"/>
          </a:xfrm>
        </p:spPr>
        <p:txBody>
          <a:bodyPr/>
          <a:lstStyle/>
          <a:p>
            <a:pPr algn="l"/>
            <a:r>
              <a:rPr lang="zh-CN" altLang="en-US" dirty="0" smtClean="0"/>
              <a:t>管理员用例图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155055"/>
            <a:ext cx="72675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3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系统设计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847528" y="1340768"/>
            <a:ext cx="8544949" cy="4872536"/>
          </a:xfrm>
        </p:spPr>
        <p:txBody>
          <a:bodyPr/>
          <a:lstStyle/>
          <a:p>
            <a:pPr algn="l"/>
            <a:r>
              <a:rPr lang="zh-CN" altLang="en-US" dirty="0" smtClean="0"/>
              <a:t>管理员添加酒店信息活动图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1340768"/>
            <a:ext cx="5274310" cy="5165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8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系统设计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847528" y="1340768"/>
            <a:ext cx="8544949" cy="4872536"/>
          </a:xfrm>
        </p:spPr>
        <p:txBody>
          <a:bodyPr/>
          <a:lstStyle/>
          <a:p>
            <a:pPr algn="l"/>
            <a:r>
              <a:rPr lang="zh-CN" altLang="en-US" dirty="0" smtClean="0"/>
              <a:t>管理员类图</a:t>
            </a:r>
            <a:endParaRPr lang="zh-CN" altLang="en-US" dirty="0"/>
          </a:p>
        </p:txBody>
      </p:sp>
      <p:pic>
        <p:nvPicPr>
          <p:cNvPr id="52" name="图片 51"/>
          <p:cNvPicPr/>
          <p:nvPr/>
        </p:nvPicPr>
        <p:blipFill>
          <a:blip r:embed="rId2"/>
          <a:stretch>
            <a:fillRect/>
          </a:stretch>
        </p:blipFill>
        <p:spPr>
          <a:xfrm>
            <a:off x="3431704" y="1340768"/>
            <a:ext cx="7056784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8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编码实现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16552"/>
          </a:xfrm>
        </p:spPr>
        <p:txBody>
          <a:bodyPr/>
          <a:lstStyle/>
          <a:p>
            <a:pPr algn="l"/>
            <a:r>
              <a:rPr lang="zh-CN" altLang="en-US" sz="2000" dirty="0" smtClean="0"/>
              <a:t>文件架构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628428"/>
            <a:ext cx="2971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980728"/>
            <a:ext cx="28384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编码实现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16552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登录页面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772816"/>
            <a:ext cx="9606260" cy="44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294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编码实现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3392" y="932728"/>
            <a:ext cx="9793091" cy="5016552"/>
          </a:xfrm>
        </p:spPr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后台首页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340768"/>
            <a:ext cx="8710230" cy="274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4477667"/>
            <a:ext cx="7302698" cy="222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4293096"/>
            <a:ext cx="2016224" cy="209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7608168" y="5085184"/>
            <a:ext cx="1728192" cy="50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94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159</Words>
  <Application>Microsoft Office PowerPoint</Application>
  <PresentationFormat>自定义</PresentationFormat>
  <Paragraphs>65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New Cicle</vt:lpstr>
      <vt:lpstr>Calibri</vt:lpstr>
      <vt:lpstr>FontAwesome</vt:lpstr>
      <vt:lpstr>GeosansLight</vt:lpstr>
      <vt:lpstr>Office Theme</vt:lpstr>
      <vt:lpstr>PowerPoint 演示文稿</vt:lpstr>
      <vt:lpstr>个人任务分工</vt:lpstr>
      <vt:lpstr>完成情况</vt:lpstr>
      <vt:lpstr>需求分析</vt:lpstr>
      <vt:lpstr>系统设计</vt:lpstr>
      <vt:lpstr>系统设计</vt:lpstr>
      <vt:lpstr>编码实现</vt:lpstr>
      <vt:lpstr>编码实现</vt:lpstr>
      <vt:lpstr>编码实现</vt:lpstr>
      <vt:lpstr>编码实现</vt:lpstr>
      <vt:lpstr>编码实现</vt:lpstr>
      <vt:lpstr>编码实现</vt:lpstr>
      <vt:lpstr>个人心得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P哥</dc:creator>
  <cp:keywords/>
  <dc:description/>
  <cp:lastModifiedBy>Windows 用户</cp:lastModifiedBy>
  <cp:revision>205</cp:revision>
  <dcterms:created xsi:type="dcterms:W3CDTF">2013-09-23T19:24:59Z</dcterms:created>
  <dcterms:modified xsi:type="dcterms:W3CDTF">2020-07-02T03:42:59Z</dcterms:modified>
  <cp:category/>
</cp:coreProperties>
</file>